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5"/>
  </p:notesMasterIdLst>
  <p:sldIdLst>
    <p:sldId id="256" r:id="rId2"/>
    <p:sldId id="257" r:id="rId3"/>
    <p:sldId id="261" r:id="rId4"/>
    <p:sldId id="265" r:id="rId5"/>
    <p:sldId id="266" r:id="rId6"/>
    <p:sldId id="267" r:id="rId7"/>
    <p:sldId id="268" r:id="rId8"/>
    <p:sldId id="269" r:id="rId9"/>
    <p:sldId id="270" r:id="rId10"/>
    <p:sldId id="271" r:id="rId11"/>
    <p:sldId id="272" r:id="rId12"/>
    <p:sldId id="275" r:id="rId13"/>
    <p:sldId id="276" r:id="rId14"/>
    <p:sldId id="287" r:id="rId15"/>
    <p:sldId id="278" r:id="rId16"/>
    <p:sldId id="279" r:id="rId17"/>
    <p:sldId id="288" r:id="rId18"/>
    <p:sldId id="280" r:id="rId19"/>
    <p:sldId id="281" r:id="rId20"/>
    <p:sldId id="283" r:id="rId21"/>
    <p:sldId id="284" r:id="rId22"/>
    <p:sldId id="286" r:id="rId23"/>
    <p:sldId id="285" r:id="rId24"/>
  </p:sldIdLst>
  <p:sldSz cx="9144000" cy="5143500" type="screen16x9"/>
  <p:notesSz cx="6858000" cy="9144000"/>
  <p:embeddedFontLst>
    <p:embeddedFont>
      <p:font typeface="Noto Sans Symbols" panose="020B0604020202020204" charset="0"/>
      <p:regular r:id="rId26"/>
      <p:bold r:id="rId27"/>
    </p:embeddedFont>
    <p:embeddedFont>
      <p:font typeface="Roboto" panose="02000000000000000000" pitchFamily="2" charset="0"/>
      <p:regular r:id="rId28"/>
      <p:bold r:id="rId29"/>
      <p:italic r:id="rId30"/>
      <p:boldItalic r:id="rId31"/>
    </p:embeddedFont>
    <p:embeddedFont>
      <p:font typeface="Roboto Mono" panose="00000009000000000000" pitchFamily="49"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741704-1C37-4260-B66F-A792B535D1FE}" v="33" dt="2025-10-09T07:51:29.5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57" autoAdjust="0"/>
    <p:restoredTop sz="94614" autoAdjust="0"/>
  </p:normalViewPr>
  <p:slideViewPr>
    <p:cSldViewPr snapToGrid="0">
      <p:cViewPr varScale="1">
        <p:scale>
          <a:sx n="103" d="100"/>
          <a:sy n="103" d="100"/>
        </p:scale>
        <p:origin x="730" y="58"/>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379d96bee4e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g379d96bee4e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379d96bee4e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g379d96bee4e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7" name="Google Shape;28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379d96bee4e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6" name="Google Shape;296;g379d96bee4e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a:extLst>
            <a:ext uri="{FF2B5EF4-FFF2-40B4-BE49-F238E27FC236}">
              <a16:creationId xmlns:a16="http://schemas.microsoft.com/office/drawing/2014/main" id="{D17E3773-D3C7-0569-E37C-F83278238B3D}"/>
            </a:ext>
          </a:extLst>
        </p:cNvPr>
        <p:cNvGrpSpPr/>
        <p:nvPr/>
      </p:nvGrpSpPr>
      <p:grpSpPr>
        <a:xfrm>
          <a:off x="0" y="0"/>
          <a:ext cx="0" cy="0"/>
          <a:chOff x="0" y="0"/>
          <a:chExt cx="0" cy="0"/>
        </a:xfrm>
      </p:grpSpPr>
      <p:sp>
        <p:nvSpPr>
          <p:cNvPr id="295" name="Google Shape;295;g379d96bee4e_0_208:notes">
            <a:extLst>
              <a:ext uri="{FF2B5EF4-FFF2-40B4-BE49-F238E27FC236}">
                <a16:creationId xmlns:a16="http://schemas.microsoft.com/office/drawing/2014/main" id="{481FA96C-5293-5001-7BDF-6CA57E25A0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6" name="Google Shape;296;g379d96bee4e_0_208:notes">
            <a:extLst>
              <a:ext uri="{FF2B5EF4-FFF2-40B4-BE49-F238E27FC236}">
                <a16:creationId xmlns:a16="http://schemas.microsoft.com/office/drawing/2014/main" id="{3D7AEF9A-FC83-90E0-3237-47D27CB1D3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02433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379d96bee4e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 name="Google Shape;316;g379d96bee4e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79d96bee4e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g379d96bee4e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a:extLst>
            <a:ext uri="{FF2B5EF4-FFF2-40B4-BE49-F238E27FC236}">
              <a16:creationId xmlns:a16="http://schemas.microsoft.com/office/drawing/2014/main" id="{A5A4BE28-7626-C187-06D8-ED1E03E32D96}"/>
            </a:ext>
          </a:extLst>
        </p:cNvPr>
        <p:cNvGrpSpPr/>
        <p:nvPr/>
      </p:nvGrpSpPr>
      <p:grpSpPr>
        <a:xfrm>
          <a:off x="0" y="0"/>
          <a:ext cx="0" cy="0"/>
          <a:chOff x="0" y="0"/>
          <a:chExt cx="0" cy="0"/>
        </a:xfrm>
      </p:grpSpPr>
      <p:sp>
        <p:nvSpPr>
          <p:cNvPr id="315" name="Google Shape;315;g379d96bee4e_0_228:notes">
            <a:extLst>
              <a:ext uri="{FF2B5EF4-FFF2-40B4-BE49-F238E27FC236}">
                <a16:creationId xmlns:a16="http://schemas.microsoft.com/office/drawing/2014/main" id="{3375E7A3-C96F-3958-EBDC-4851E2557E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 name="Google Shape;316;g379d96bee4e_0_228:notes">
            <a:extLst>
              <a:ext uri="{FF2B5EF4-FFF2-40B4-BE49-F238E27FC236}">
                <a16:creationId xmlns:a16="http://schemas.microsoft.com/office/drawing/2014/main" id="{814A7DED-341C-B015-DF4F-A63A864579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21688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6" name="Google Shape;33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379d96bee4e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g379d96bee4e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 name="Google Shape;11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379d96bee4e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5" name="Google Shape;365;g379d96bee4e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4" name="Google Shape;374;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379de5e0a5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g379de5e0a58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79d96bee4e_0_307:notes"/>
          <p:cNvSpPr txBox="1">
            <a:spLocks noGrp="1"/>
          </p:cNvSpPr>
          <p:nvPr>
            <p:ph type="body" idx="1"/>
          </p:nvPr>
        </p:nvSpPr>
        <p:spPr>
          <a:xfrm>
            <a:off x="2286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79d96bee4e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g379d96bee4e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79d96bee4e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g379d96bee4e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 name="Google Shape;20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79d96bee4e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g379d96bee4e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379d96bee4e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 name="Google Shape;221;g379d96bee4e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79d96bee4e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 name="Google Shape;230;g379d96bee4e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bit.ly/2TtBDf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6"/>
        <p:cNvGrpSpPr/>
        <p:nvPr/>
      </p:nvGrpSpPr>
      <p:grpSpPr>
        <a:xfrm>
          <a:off x="0" y="0"/>
          <a:ext cx="0" cy="0"/>
          <a:chOff x="0" y="0"/>
          <a:chExt cx="0" cy="0"/>
        </a:xfrm>
      </p:grpSpPr>
      <p:sp>
        <p:nvSpPr>
          <p:cNvPr id="7" name="Google Shape;7;p2"/>
          <p:cNvSpPr/>
          <p:nvPr/>
        </p:nvSpPr>
        <p:spPr>
          <a:xfrm rot="10800000" flipH="1">
            <a:off x="118440" y="119520"/>
            <a:ext cx="8907840" cy="4731480"/>
          </a:xfrm>
          <a:prstGeom prst="roundRect">
            <a:avLst>
              <a:gd name="adj" fmla="val 1779"/>
            </a:avLst>
          </a:prstGeom>
          <a:solidFill>
            <a:schemeClr val="dk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b="0" i="0" u="none" strike="noStrike" cap="none">
              <a:solidFill>
                <a:srgbClr val="FFFFFF"/>
              </a:solidFill>
              <a:latin typeface="Noto Sans Symbols"/>
              <a:ea typeface="Noto Sans Symbols"/>
              <a:cs typeface="Noto Sans Symbols"/>
              <a:sym typeface="Noto Sans Symbols"/>
            </a:endParaRPr>
          </a:p>
        </p:txBody>
      </p:sp>
      <p:sp>
        <p:nvSpPr>
          <p:cNvPr id="8" name="Google Shape;8;p2"/>
          <p:cNvSpPr txBox="1">
            <a:spLocks noGrp="1"/>
          </p:cNvSpPr>
          <p:nvPr>
            <p:ph type="title"/>
          </p:nvPr>
        </p:nvSpPr>
        <p:spPr>
          <a:xfrm>
            <a:off x="713160" y="1066680"/>
            <a:ext cx="5407560" cy="1662120"/>
          </a:xfrm>
          <a:prstGeom prst="rect">
            <a:avLst/>
          </a:prstGeom>
          <a:noFill/>
          <a:ln>
            <a:noFill/>
          </a:ln>
        </p:spPr>
        <p:txBody>
          <a:bodyPr spcFirstLastPara="1" wrap="square" lIns="91425" tIns="91425" rIns="91425" bIns="91425" anchor="b"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9" name="Google Shape;9;p2"/>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_ONLY_1_1">
  <p:cSld name="TITLE_ONLY_1_1">
    <p:spTree>
      <p:nvGrpSpPr>
        <p:cNvPr id="1" name="Shape 43"/>
        <p:cNvGrpSpPr/>
        <p:nvPr/>
      </p:nvGrpSpPr>
      <p:grpSpPr>
        <a:xfrm>
          <a:off x="0" y="0"/>
          <a:ext cx="0" cy="0"/>
          <a:chOff x="0" y="0"/>
          <a:chExt cx="0" cy="0"/>
        </a:xfrm>
      </p:grpSpPr>
      <p:sp>
        <p:nvSpPr>
          <p:cNvPr id="44" name="Google Shape;44;p11"/>
          <p:cNvSpPr/>
          <p:nvPr/>
        </p:nvSpPr>
        <p:spPr>
          <a:xfrm rot="10800000" flipH="1">
            <a:off x="118440" y="119520"/>
            <a:ext cx="8907840" cy="4731480"/>
          </a:xfrm>
          <a:prstGeom prst="roundRect">
            <a:avLst>
              <a:gd name="adj" fmla="val 1779"/>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b="0" u="none" strike="noStrike">
              <a:solidFill>
                <a:srgbClr val="000000"/>
              </a:solidFill>
              <a:latin typeface="Noto Sans Symbols"/>
              <a:ea typeface="Noto Sans Symbols"/>
              <a:cs typeface="Noto Sans Symbols"/>
              <a:sym typeface="Noto Sans Symbols"/>
            </a:endParaRPr>
          </a:p>
        </p:txBody>
      </p:sp>
      <p:sp>
        <p:nvSpPr>
          <p:cNvPr id="45" name="Google Shape;45;p11"/>
          <p:cNvSpPr txBox="1">
            <a:spLocks noGrp="1"/>
          </p:cNvSpPr>
          <p:nvPr>
            <p:ph type="title"/>
          </p:nvPr>
        </p:nvSpPr>
        <p:spPr>
          <a:xfrm>
            <a:off x="720000" y="444960"/>
            <a:ext cx="7703640" cy="572400"/>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USTOM_6">
  <p:cSld name="CUSTOM_6">
    <p:spTree>
      <p:nvGrpSpPr>
        <p:cNvPr id="1" name="Shape 46"/>
        <p:cNvGrpSpPr/>
        <p:nvPr/>
      </p:nvGrpSpPr>
      <p:grpSpPr>
        <a:xfrm>
          <a:off x="0" y="0"/>
          <a:ext cx="0" cy="0"/>
          <a:chOff x="0" y="0"/>
          <a:chExt cx="0" cy="0"/>
        </a:xfrm>
      </p:grpSpPr>
      <p:sp>
        <p:nvSpPr>
          <p:cNvPr id="47" name="Google Shape;47;p12"/>
          <p:cNvSpPr/>
          <p:nvPr/>
        </p:nvSpPr>
        <p:spPr>
          <a:xfrm rot="10800000" flipH="1">
            <a:off x="118440" y="119520"/>
            <a:ext cx="8907840" cy="4731480"/>
          </a:xfrm>
          <a:prstGeom prst="roundRect">
            <a:avLst>
              <a:gd name="adj" fmla="val 1779"/>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b="0" u="none" strike="noStrike">
              <a:solidFill>
                <a:srgbClr val="000000"/>
              </a:solidFill>
              <a:latin typeface="Noto Sans Symbols"/>
              <a:ea typeface="Noto Sans Symbols"/>
              <a:cs typeface="Noto Sans Symbols"/>
              <a:sym typeface="Noto Sans Symbols"/>
            </a:endParaRPr>
          </a:p>
        </p:txBody>
      </p:sp>
      <p:sp>
        <p:nvSpPr>
          <p:cNvPr id="48" name="Google Shape;48;p12"/>
          <p:cNvSpPr txBox="1">
            <a:spLocks noGrp="1"/>
          </p:cNvSpPr>
          <p:nvPr>
            <p:ph type="title"/>
          </p:nvPr>
        </p:nvSpPr>
        <p:spPr>
          <a:xfrm>
            <a:off x="720000" y="444960"/>
            <a:ext cx="7703640" cy="572400"/>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49" name="Google Shape;49;p12"/>
          <p:cNvSpPr txBox="1">
            <a:spLocks noGrp="1"/>
          </p:cNvSpPr>
          <p:nvPr>
            <p:ph type="title" idx="2"/>
          </p:nvPr>
        </p:nvSpPr>
        <p:spPr>
          <a:xfrm>
            <a:off x="3319560" y="1555920"/>
            <a:ext cx="734400" cy="430920"/>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50" name="Google Shape;50;p12"/>
          <p:cNvSpPr txBox="1">
            <a:spLocks noGrp="1"/>
          </p:cNvSpPr>
          <p:nvPr>
            <p:ph type="title" idx="3"/>
          </p:nvPr>
        </p:nvSpPr>
        <p:spPr>
          <a:xfrm>
            <a:off x="713160" y="1555920"/>
            <a:ext cx="734400" cy="430920"/>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51" name="Google Shape;51;p12"/>
          <p:cNvSpPr txBox="1">
            <a:spLocks noGrp="1"/>
          </p:cNvSpPr>
          <p:nvPr>
            <p:ph type="title" idx="4"/>
          </p:nvPr>
        </p:nvSpPr>
        <p:spPr>
          <a:xfrm>
            <a:off x="5925600" y="1555920"/>
            <a:ext cx="734400" cy="430920"/>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_5">
  <p:cSld name="CUSTOM_5">
    <p:spTree>
      <p:nvGrpSpPr>
        <p:cNvPr id="1" name="Shape 52"/>
        <p:cNvGrpSpPr/>
        <p:nvPr/>
      </p:nvGrpSpPr>
      <p:grpSpPr>
        <a:xfrm>
          <a:off x="0" y="0"/>
          <a:ext cx="0" cy="0"/>
          <a:chOff x="0" y="0"/>
          <a:chExt cx="0" cy="0"/>
        </a:xfrm>
      </p:grpSpPr>
      <p:sp>
        <p:nvSpPr>
          <p:cNvPr id="53" name="Google Shape;53;p13"/>
          <p:cNvSpPr/>
          <p:nvPr/>
        </p:nvSpPr>
        <p:spPr>
          <a:xfrm rot="10800000" flipH="1">
            <a:off x="118440" y="119520"/>
            <a:ext cx="8907840" cy="4731480"/>
          </a:xfrm>
          <a:prstGeom prst="roundRect">
            <a:avLst>
              <a:gd name="adj" fmla="val 1779"/>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b="0" u="none" strike="noStrike">
              <a:solidFill>
                <a:srgbClr val="000000"/>
              </a:solidFill>
              <a:latin typeface="Noto Sans Symbols"/>
              <a:ea typeface="Noto Sans Symbols"/>
              <a:cs typeface="Noto Sans Symbols"/>
              <a:sym typeface="Noto Sans Symbols"/>
            </a:endParaRPr>
          </a:p>
        </p:txBody>
      </p:sp>
      <p:sp>
        <p:nvSpPr>
          <p:cNvPr id="54" name="Google Shape;54;p13"/>
          <p:cNvSpPr txBox="1">
            <a:spLocks noGrp="1"/>
          </p:cNvSpPr>
          <p:nvPr>
            <p:ph type="title"/>
          </p:nvPr>
        </p:nvSpPr>
        <p:spPr>
          <a:xfrm>
            <a:off x="720000" y="444960"/>
            <a:ext cx="7703640" cy="572400"/>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_8">
  <p:cSld name="CUSTOM_8">
    <p:spTree>
      <p:nvGrpSpPr>
        <p:cNvPr id="1" name="Shape 55"/>
        <p:cNvGrpSpPr/>
        <p:nvPr/>
      </p:nvGrpSpPr>
      <p:grpSpPr>
        <a:xfrm>
          <a:off x="0" y="0"/>
          <a:ext cx="0" cy="0"/>
          <a:chOff x="0" y="0"/>
          <a:chExt cx="0" cy="0"/>
        </a:xfrm>
      </p:grpSpPr>
      <p:sp>
        <p:nvSpPr>
          <p:cNvPr id="56" name="Google Shape;56;p14"/>
          <p:cNvSpPr/>
          <p:nvPr/>
        </p:nvSpPr>
        <p:spPr>
          <a:xfrm rot="10800000" flipH="1">
            <a:off x="118440" y="119520"/>
            <a:ext cx="8907840" cy="4731480"/>
          </a:xfrm>
          <a:prstGeom prst="roundRect">
            <a:avLst>
              <a:gd name="adj" fmla="val 1779"/>
            </a:avLst>
          </a:prstGeom>
          <a:solidFill>
            <a:schemeClr val="dk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b="0" u="none" strike="noStrike">
              <a:solidFill>
                <a:srgbClr val="FFFFFF"/>
              </a:solidFill>
              <a:latin typeface="Noto Sans Symbols"/>
              <a:ea typeface="Noto Sans Symbols"/>
              <a:cs typeface="Noto Sans Symbols"/>
              <a:sym typeface="Noto Sans Symbols"/>
            </a:endParaRPr>
          </a:p>
        </p:txBody>
      </p:sp>
      <p:sp>
        <p:nvSpPr>
          <p:cNvPr id="57" name="Google Shape;57;p14"/>
          <p:cNvSpPr txBox="1">
            <a:spLocks noGrp="1"/>
          </p:cNvSpPr>
          <p:nvPr>
            <p:ph type="title"/>
          </p:nvPr>
        </p:nvSpPr>
        <p:spPr>
          <a:xfrm>
            <a:off x="713160" y="1961280"/>
            <a:ext cx="3492360" cy="799920"/>
          </a:xfrm>
          <a:prstGeom prst="rect">
            <a:avLst/>
          </a:prstGeom>
          <a:noFill/>
          <a:ln>
            <a:noFill/>
          </a:ln>
        </p:spPr>
        <p:txBody>
          <a:bodyPr spcFirstLastPara="1" wrap="square" lIns="91425" tIns="91425" rIns="91425" bIns="91425" anchor="b"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58" name="Google Shape;58;p14"/>
          <p:cNvSpPr txBox="1">
            <a:spLocks noGrp="1"/>
          </p:cNvSpPr>
          <p:nvPr>
            <p:ph type="title" idx="2"/>
          </p:nvPr>
        </p:nvSpPr>
        <p:spPr>
          <a:xfrm>
            <a:off x="713160" y="615600"/>
            <a:ext cx="5240880" cy="954000"/>
          </a:xfrm>
          <a:prstGeom prst="rect">
            <a:avLst/>
          </a:prstGeom>
          <a:noFill/>
          <a:ln>
            <a:noFill/>
          </a:ln>
        </p:spPr>
        <p:txBody>
          <a:bodyPr spcFirstLastPara="1" wrap="square" lIns="91425" tIns="91425" rIns="91425" bIns="91425" anchor="b"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59" name="Google Shape;59;p14"/>
          <p:cNvSpPr txBox="1">
            <a:spLocks noGrp="1"/>
          </p:cNvSpPr>
          <p:nvPr>
            <p:ph type="title" idx="3"/>
          </p:nvPr>
        </p:nvSpPr>
        <p:spPr>
          <a:xfrm>
            <a:off x="713160" y="3121920"/>
            <a:ext cx="3492360" cy="799920"/>
          </a:xfrm>
          <a:prstGeom prst="rect">
            <a:avLst/>
          </a:prstGeom>
          <a:noFill/>
          <a:ln>
            <a:noFill/>
          </a:ln>
        </p:spPr>
        <p:txBody>
          <a:bodyPr spcFirstLastPara="1" wrap="square" lIns="91425" tIns="91425" rIns="91425" bIns="91425" anchor="b"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_9">
  <p:cSld name="CUSTOM_9">
    <p:spTree>
      <p:nvGrpSpPr>
        <p:cNvPr id="1" name="Shape 60"/>
        <p:cNvGrpSpPr/>
        <p:nvPr/>
      </p:nvGrpSpPr>
      <p:grpSpPr>
        <a:xfrm>
          <a:off x="0" y="0"/>
          <a:ext cx="0" cy="0"/>
          <a:chOff x="0" y="0"/>
          <a:chExt cx="0" cy="0"/>
        </a:xfrm>
      </p:grpSpPr>
      <p:sp>
        <p:nvSpPr>
          <p:cNvPr id="61" name="Google Shape;61;p15"/>
          <p:cNvSpPr/>
          <p:nvPr/>
        </p:nvSpPr>
        <p:spPr>
          <a:xfrm rot="10800000" flipH="1">
            <a:off x="118440" y="119520"/>
            <a:ext cx="8907840" cy="4731480"/>
          </a:xfrm>
          <a:prstGeom prst="roundRect">
            <a:avLst>
              <a:gd name="adj" fmla="val 1779"/>
            </a:avLst>
          </a:prstGeom>
          <a:solidFill>
            <a:schemeClr val="dk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b="0" u="none" strike="noStrike">
              <a:solidFill>
                <a:srgbClr val="FFFFFF"/>
              </a:solidFill>
              <a:latin typeface="Noto Sans Symbols"/>
              <a:ea typeface="Noto Sans Symbols"/>
              <a:cs typeface="Noto Sans Symbols"/>
              <a:sym typeface="Noto Sans Symbol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_9_1">
  <p:cSld name="CUSTOM_9_1">
    <p:spTree>
      <p:nvGrpSpPr>
        <p:cNvPr id="1" name="Shape 62"/>
        <p:cNvGrpSpPr/>
        <p:nvPr/>
      </p:nvGrpSpPr>
      <p:grpSpPr>
        <a:xfrm>
          <a:off x="0" y="0"/>
          <a:ext cx="0" cy="0"/>
          <a:chOff x="0" y="0"/>
          <a:chExt cx="0" cy="0"/>
        </a:xfrm>
      </p:grpSpPr>
      <p:sp>
        <p:nvSpPr>
          <p:cNvPr id="63" name="Google Shape;63;p16"/>
          <p:cNvSpPr/>
          <p:nvPr/>
        </p:nvSpPr>
        <p:spPr>
          <a:xfrm rot="10800000" flipH="1">
            <a:off x="118440" y="119520"/>
            <a:ext cx="8907840" cy="4731480"/>
          </a:xfrm>
          <a:prstGeom prst="roundRect">
            <a:avLst>
              <a:gd name="adj" fmla="val 1779"/>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b="0" u="none" strike="noStrike">
              <a:solidFill>
                <a:srgbClr val="000000"/>
              </a:solidFill>
              <a:latin typeface="Noto Sans Symbols"/>
              <a:ea typeface="Noto Sans Symbols"/>
              <a:cs typeface="Noto Sans Symbols"/>
              <a:sym typeface="Noto Sans Symbol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_AND_BODY" type="tx">
  <p:cSld name="TITLE_AND_BODY">
    <p:spTree>
      <p:nvGrpSpPr>
        <p:cNvPr id="1" name="Shape 64"/>
        <p:cNvGrpSpPr/>
        <p:nvPr/>
      </p:nvGrpSpPr>
      <p:grpSpPr>
        <a:xfrm>
          <a:off x="0" y="0"/>
          <a:ext cx="0" cy="0"/>
          <a:chOff x="0" y="0"/>
          <a:chExt cx="0" cy="0"/>
        </a:xfrm>
      </p:grpSpPr>
      <p:sp>
        <p:nvSpPr>
          <p:cNvPr id="65" name="Google Shape;65;p17"/>
          <p:cNvSpPr/>
          <p:nvPr/>
        </p:nvSpPr>
        <p:spPr>
          <a:xfrm rot="10800000" flipH="1">
            <a:off x="118440" y="119520"/>
            <a:ext cx="8907840" cy="4731480"/>
          </a:xfrm>
          <a:prstGeom prst="roundRect">
            <a:avLst>
              <a:gd name="adj" fmla="val 1779"/>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b="0" u="none" strike="noStrike">
              <a:solidFill>
                <a:srgbClr val="000000"/>
              </a:solidFill>
              <a:latin typeface="Noto Sans Symbols"/>
              <a:ea typeface="Noto Sans Symbols"/>
              <a:cs typeface="Noto Sans Symbols"/>
              <a:sym typeface="Noto Sans Symbols"/>
            </a:endParaRPr>
          </a:p>
        </p:txBody>
      </p:sp>
      <p:sp>
        <p:nvSpPr>
          <p:cNvPr id="66" name="Google Shape;66;p17"/>
          <p:cNvSpPr txBox="1">
            <a:spLocks noGrp="1"/>
          </p:cNvSpPr>
          <p:nvPr>
            <p:ph type="title"/>
          </p:nvPr>
        </p:nvSpPr>
        <p:spPr>
          <a:xfrm>
            <a:off x="720000" y="444960"/>
            <a:ext cx="7703640" cy="572400"/>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67" name="Google Shape;67;p17"/>
          <p:cNvSpPr txBox="1">
            <a:spLocks noGrp="1"/>
          </p:cNvSpPr>
          <p:nvPr>
            <p:ph type="body" idx="1"/>
          </p:nvPr>
        </p:nvSpPr>
        <p:spPr>
          <a:xfrm>
            <a:off x="720000" y="1210320"/>
            <a:ext cx="7703640" cy="3690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_AND_TWO_COLUMNS" type="twoObj">
  <p:cSld name="TWO_OBJECTS">
    <p:spTree>
      <p:nvGrpSpPr>
        <p:cNvPr id="1" name="Shape 68"/>
        <p:cNvGrpSpPr/>
        <p:nvPr/>
      </p:nvGrpSpPr>
      <p:grpSpPr>
        <a:xfrm>
          <a:off x="0" y="0"/>
          <a:ext cx="0" cy="0"/>
          <a:chOff x="0" y="0"/>
          <a:chExt cx="0" cy="0"/>
        </a:xfrm>
      </p:grpSpPr>
      <p:sp>
        <p:nvSpPr>
          <p:cNvPr id="69" name="Google Shape;69;p18"/>
          <p:cNvSpPr/>
          <p:nvPr/>
        </p:nvSpPr>
        <p:spPr>
          <a:xfrm rot="10800000" flipH="1">
            <a:off x="118440" y="119520"/>
            <a:ext cx="8907840" cy="4731480"/>
          </a:xfrm>
          <a:prstGeom prst="roundRect">
            <a:avLst>
              <a:gd name="adj" fmla="val 1779"/>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b="0" u="none" strike="noStrike">
              <a:solidFill>
                <a:srgbClr val="000000"/>
              </a:solidFill>
              <a:latin typeface="Noto Sans Symbols"/>
              <a:ea typeface="Noto Sans Symbols"/>
              <a:cs typeface="Noto Sans Symbols"/>
              <a:sym typeface="Noto Sans Symbols"/>
            </a:endParaRPr>
          </a:p>
        </p:txBody>
      </p:sp>
      <p:sp>
        <p:nvSpPr>
          <p:cNvPr id="70" name="Google Shape;70;p18"/>
          <p:cNvSpPr txBox="1">
            <a:spLocks noGrp="1"/>
          </p:cNvSpPr>
          <p:nvPr>
            <p:ph type="title"/>
          </p:nvPr>
        </p:nvSpPr>
        <p:spPr>
          <a:xfrm>
            <a:off x="720000" y="444960"/>
            <a:ext cx="7703640" cy="572400"/>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71" name="Google Shape;71;p18"/>
          <p:cNvSpPr txBox="1">
            <a:spLocks noGrp="1"/>
          </p:cNvSpPr>
          <p:nvPr>
            <p:ph type="body" idx="1"/>
          </p:nvPr>
        </p:nvSpPr>
        <p:spPr>
          <a:xfrm>
            <a:off x="5696280" y="1379880"/>
            <a:ext cx="2727360" cy="2861280"/>
          </a:xfrm>
          <a:prstGeom prst="rect">
            <a:avLst/>
          </a:prstGeom>
          <a:noFill/>
          <a:ln>
            <a:noFill/>
          </a:ln>
        </p:spPr>
        <p:txBody>
          <a:bodyPr spcFirstLastPara="1" wrap="square" lIns="90000" tIns="45000" rIns="90000" bIns="4500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_ONLY" type="titleOnly">
  <p:cSld name="TITLE_ONLY">
    <p:spTree>
      <p:nvGrpSpPr>
        <p:cNvPr id="1" name="Shape 72"/>
        <p:cNvGrpSpPr/>
        <p:nvPr/>
      </p:nvGrpSpPr>
      <p:grpSpPr>
        <a:xfrm>
          <a:off x="0" y="0"/>
          <a:ext cx="0" cy="0"/>
          <a:chOff x="0" y="0"/>
          <a:chExt cx="0" cy="0"/>
        </a:xfrm>
      </p:grpSpPr>
      <p:sp>
        <p:nvSpPr>
          <p:cNvPr id="73" name="Google Shape;73;p19"/>
          <p:cNvSpPr/>
          <p:nvPr/>
        </p:nvSpPr>
        <p:spPr>
          <a:xfrm rot="10800000" flipH="1">
            <a:off x="118440" y="119520"/>
            <a:ext cx="8907840" cy="4731480"/>
          </a:xfrm>
          <a:prstGeom prst="roundRect">
            <a:avLst>
              <a:gd name="adj" fmla="val 1779"/>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b="0" u="none" strike="noStrike">
              <a:solidFill>
                <a:srgbClr val="000000"/>
              </a:solidFill>
              <a:latin typeface="Noto Sans Symbols"/>
              <a:ea typeface="Noto Sans Symbols"/>
              <a:cs typeface="Noto Sans Symbols"/>
              <a:sym typeface="Noto Sans Symbols"/>
            </a:endParaRPr>
          </a:p>
        </p:txBody>
      </p:sp>
      <p:sp>
        <p:nvSpPr>
          <p:cNvPr id="74" name="Google Shape;74;p19"/>
          <p:cNvSpPr txBox="1">
            <a:spLocks noGrp="1"/>
          </p:cNvSpPr>
          <p:nvPr>
            <p:ph type="title"/>
          </p:nvPr>
        </p:nvSpPr>
        <p:spPr>
          <a:xfrm>
            <a:off x="720000" y="444960"/>
            <a:ext cx="7703640" cy="572400"/>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_COLUMN_TEXT">
  <p:cSld name="ONE_COLUMN_TEXT">
    <p:spTree>
      <p:nvGrpSpPr>
        <p:cNvPr id="1" name="Shape 75"/>
        <p:cNvGrpSpPr/>
        <p:nvPr/>
      </p:nvGrpSpPr>
      <p:grpSpPr>
        <a:xfrm>
          <a:off x="0" y="0"/>
          <a:ext cx="0" cy="0"/>
          <a:chOff x="0" y="0"/>
          <a:chExt cx="0" cy="0"/>
        </a:xfrm>
      </p:grpSpPr>
      <p:sp>
        <p:nvSpPr>
          <p:cNvPr id="76" name="Google Shape;76;p20"/>
          <p:cNvSpPr/>
          <p:nvPr/>
        </p:nvSpPr>
        <p:spPr>
          <a:xfrm rot="10800000" flipH="1">
            <a:off x="118440" y="119520"/>
            <a:ext cx="8907840" cy="4731480"/>
          </a:xfrm>
          <a:prstGeom prst="roundRect">
            <a:avLst>
              <a:gd name="adj" fmla="val 1779"/>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b="0" u="none" strike="noStrike">
              <a:solidFill>
                <a:srgbClr val="000000"/>
              </a:solidFill>
              <a:latin typeface="Noto Sans Symbols"/>
              <a:ea typeface="Noto Sans Symbols"/>
              <a:cs typeface="Noto Sans Symbols"/>
              <a:sym typeface="Noto Sans Symbols"/>
            </a:endParaRPr>
          </a:p>
        </p:txBody>
      </p:sp>
      <p:sp>
        <p:nvSpPr>
          <p:cNvPr id="77" name="Google Shape;77;p20"/>
          <p:cNvSpPr txBox="1">
            <a:spLocks noGrp="1"/>
          </p:cNvSpPr>
          <p:nvPr>
            <p:ph type="title"/>
          </p:nvPr>
        </p:nvSpPr>
        <p:spPr>
          <a:xfrm>
            <a:off x="713160" y="448200"/>
            <a:ext cx="3681000" cy="575640"/>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78" name="Google Shape;78;p20"/>
          <p:cNvSpPr txBox="1">
            <a:spLocks noGrp="1"/>
          </p:cNvSpPr>
          <p:nvPr>
            <p:ph type="body" idx="1"/>
          </p:nvPr>
        </p:nvSpPr>
        <p:spPr>
          <a:xfrm>
            <a:off x="4709520" y="445680"/>
            <a:ext cx="3720960" cy="4251600"/>
          </a:xfrm>
          <a:prstGeom prst="rect">
            <a:avLst/>
          </a:prstGeom>
          <a:noFill/>
          <a:ln>
            <a:noFill/>
          </a:ln>
        </p:spPr>
        <p:txBody>
          <a:bodyPr spcFirstLastPara="1" wrap="square" lIns="90000" tIns="45000" rIns="90000" bIns="4500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_10" type="blank">
  <p:cSld name="BLANK">
    <p:spTree>
      <p:nvGrpSpPr>
        <p:cNvPr id="1" name="Shape 10"/>
        <p:cNvGrpSpPr/>
        <p:nvPr/>
      </p:nvGrpSpPr>
      <p:grpSpPr>
        <a:xfrm>
          <a:off x="0" y="0"/>
          <a:ext cx="0" cy="0"/>
          <a:chOff x="0" y="0"/>
          <a:chExt cx="0" cy="0"/>
        </a:xfrm>
      </p:grpSpPr>
      <p:sp>
        <p:nvSpPr>
          <p:cNvPr id="11" name="Google Shape;11;p3"/>
          <p:cNvSpPr/>
          <p:nvPr/>
        </p:nvSpPr>
        <p:spPr>
          <a:xfrm rot="10800000" flipH="1">
            <a:off x="118440" y="119520"/>
            <a:ext cx="8907840" cy="4731480"/>
          </a:xfrm>
          <a:prstGeom prst="roundRect">
            <a:avLst>
              <a:gd name="adj" fmla="val 1779"/>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Noto Sans Symbols"/>
              <a:ea typeface="Noto Sans Symbols"/>
              <a:cs typeface="Noto Sans Symbols"/>
              <a:sym typeface="Noto Sans Symbols"/>
            </a:endParaRPr>
          </a:p>
        </p:txBody>
      </p:sp>
      <p:sp>
        <p:nvSpPr>
          <p:cNvPr id="12" name="Google Shape;12;p3"/>
          <p:cNvSpPr txBox="1">
            <a:spLocks noGrp="1"/>
          </p:cNvSpPr>
          <p:nvPr>
            <p:ph type="title"/>
          </p:nvPr>
        </p:nvSpPr>
        <p:spPr>
          <a:xfrm>
            <a:off x="713160" y="448200"/>
            <a:ext cx="3681000" cy="575640"/>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3" name="Google Shape;13;p3"/>
          <p:cNvSpPr txBox="1">
            <a:spLocks noGrp="1"/>
          </p:cNvSpPr>
          <p:nvPr>
            <p:ph type="body" idx="1"/>
          </p:nvPr>
        </p:nvSpPr>
        <p:spPr>
          <a:xfrm>
            <a:off x="4709520" y="445680"/>
            <a:ext cx="3720960" cy="4251600"/>
          </a:xfrm>
          <a:prstGeom prst="rect">
            <a:avLst/>
          </a:prstGeom>
          <a:noFill/>
          <a:ln>
            <a:noFill/>
          </a:ln>
        </p:spPr>
        <p:txBody>
          <a:bodyPr spcFirstLastPara="1" wrap="square" lIns="90000" tIns="45000" rIns="90000" bIns="4500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_POINT">
  <p:cSld name="MAIN_POINT">
    <p:spTree>
      <p:nvGrpSpPr>
        <p:cNvPr id="1" name="Shape 79"/>
        <p:cNvGrpSpPr/>
        <p:nvPr/>
      </p:nvGrpSpPr>
      <p:grpSpPr>
        <a:xfrm>
          <a:off x="0" y="0"/>
          <a:ext cx="0" cy="0"/>
          <a:chOff x="0" y="0"/>
          <a:chExt cx="0" cy="0"/>
        </a:xfrm>
      </p:grpSpPr>
      <p:sp>
        <p:nvSpPr>
          <p:cNvPr id="80" name="Google Shape;80;p21"/>
          <p:cNvSpPr/>
          <p:nvPr/>
        </p:nvSpPr>
        <p:spPr>
          <a:xfrm rot="10800000" flipH="1">
            <a:off x="118440" y="119520"/>
            <a:ext cx="8907840" cy="4731480"/>
          </a:xfrm>
          <a:prstGeom prst="roundRect">
            <a:avLst>
              <a:gd name="adj" fmla="val 1779"/>
            </a:avLst>
          </a:prstGeom>
          <a:solidFill>
            <a:schemeClr val="dk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b="0" u="none" strike="noStrike">
              <a:solidFill>
                <a:srgbClr val="FFFFFF"/>
              </a:solidFill>
              <a:latin typeface="Noto Sans Symbols"/>
              <a:ea typeface="Noto Sans Symbols"/>
              <a:cs typeface="Noto Sans Symbols"/>
              <a:sym typeface="Noto Sans Symbols"/>
            </a:endParaRPr>
          </a:p>
        </p:txBody>
      </p:sp>
      <p:sp>
        <p:nvSpPr>
          <p:cNvPr id="81" name="Google Shape;81;p21"/>
          <p:cNvSpPr txBox="1">
            <a:spLocks noGrp="1"/>
          </p:cNvSpPr>
          <p:nvPr>
            <p:ph type="title"/>
          </p:nvPr>
        </p:nvSpPr>
        <p:spPr>
          <a:xfrm>
            <a:off x="2318040" y="1307160"/>
            <a:ext cx="4507920" cy="2529000"/>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_TITLE_AND_DESCRIPTION">
  <p:cSld name="SECTION_TITLE_AND_DESCRIPTION">
    <p:spTree>
      <p:nvGrpSpPr>
        <p:cNvPr id="1" name="Shape 82"/>
        <p:cNvGrpSpPr/>
        <p:nvPr/>
      </p:nvGrpSpPr>
      <p:grpSpPr>
        <a:xfrm>
          <a:off x="0" y="0"/>
          <a:ext cx="0" cy="0"/>
          <a:chOff x="0" y="0"/>
          <a:chExt cx="0" cy="0"/>
        </a:xfrm>
      </p:grpSpPr>
      <p:sp>
        <p:nvSpPr>
          <p:cNvPr id="83" name="Google Shape;83;p22"/>
          <p:cNvSpPr/>
          <p:nvPr/>
        </p:nvSpPr>
        <p:spPr>
          <a:xfrm rot="10800000" flipH="1">
            <a:off x="118440" y="119520"/>
            <a:ext cx="8907840" cy="4731480"/>
          </a:xfrm>
          <a:prstGeom prst="roundRect">
            <a:avLst>
              <a:gd name="adj" fmla="val 1779"/>
            </a:avLst>
          </a:prstGeom>
          <a:solidFill>
            <a:schemeClr val="dk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b="0" u="none" strike="noStrike">
              <a:solidFill>
                <a:srgbClr val="FFFFFF"/>
              </a:solidFill>
              <a:latin typeface="Noto Sans Symbols"/>
              <a:ea typeface="Noto Sans Symbols"/>
              <a:cs typeface="Noto Sans Symbols"/>
              <a:sym typeface="Noto Sans Symbols"/>
            </a:endParaRPr>
          </a:p>
        </p:txBody>
      </p:sp>
      <p:sp>
        <p:nvSpPr>
          <p:cNvPr id="84" name="Google Shape;84;p22"/>
          <p:cNvSpPr txBox="1">
            <a:spLocks noGrp="1"/>
          </p:cNvSpPr>
          <p:nvPr>
            <p:ph type="title"/>
          </p:nvPr>
        </p:nvSpPr>
        <p:spPr>
          <a:xfrm>
            <a:off x="2135520" y="1189080"/>
            <a:ext cx="4872600" cy="1964160"/>
          </a:xfrm>
          <a:prstGeom prst="rect">
            <a:avLst/>
          </a:prstGeom>
          <a:noFill/>
          <a:ln>
            <a:noFill/>
          </a:ln>
        </p:spPr>
        <p:txBody>
          <a:bodyPr spcFirstLastPara="1" wrap="square" lIns="91425" tIns="91425" rIns="91425" bIns="91425" anchor="b"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_ONLY">
  <p:cSld name="CAPTION_ONLY">
    <p:spTree>
      <p:nvGrpSpPr>
        <p:cNvPr id="1" name="Shape 85"/>
        <p:cNvGrpSpPr/>
        <p:nvPr/>
      </p:nvGrpSpPr>
      <p:grpSpPr>
        <a:xfrm>
          <a:off x="0" y="0"/>
          <a:ext cx="0" cy="0"/>
          <a:chOff x="0" y="0"/>
          <a:chExt cx="0" cy="0"/>
        </a:xfrm>
      </p:grpSpPr>
      <p:sp>
        <p:nvSpPr>
          <p:cNvPr id="86" name="Google Shape;86;p23"/>
          <p:cNvSpPr txBox="1">
            <a:spLocks noGrp="1"/>
          </p:cNvSpPr>
          <p:nvPr>
            <p:ph type="body" idx="1"/>
          </p:nvPr>
        </p:nvSpPr>
        <p:spPr>
          <a:xfrm>
            <a:off x="0" y="0"/>
            <a:ext cx="9143640" cy="5143320"/>
          </a:xfrm>
          <a:prstGeom prst="rect">
            <a:avLst/>
          </a:prstGeom>
          <a:noFill/>
          <a:ln>
            <a:noFill/>
          </a:ln>
        </p:spPr>
        <p:txBody>
          <a:bodyPr spcFirstLastPara="1" wrap="square" lIns="90000" tIns="45000" rIns="90000" bIns="45000" anchor="t" anchorCtr="0">
            <a:normAutofit/>
          </a:bodyPr>
          <a:lstStyle>
            <a:lvl1pPr marL="457200" marR="0" lvl="0" indent="-228600" algn="l" rtl="0">
              <a:spcBef>
                <a:spcPts val="0"/>
              </a:spcBef>
              <a:spcAft>
                <a:spcPts val="0"/>
              </a:spcAft>
              <a:buSzPts val="1400"/>
              <a:buNone/>
              <a:defRPr sz="1800" b="0" i="0" u="none" strike="noStrike" cap="none"/>
            </a:lvl1pPr>
          </a:lstStyle>
          <a:p>
            <a:endParaRPr/>
          </a:p>
        </p:txBody>
      </p:sp>
      <p:sp>
        <p:nvSpPr>
          <p:cNvPr id="87" name="Google Shape;87;p23"/>
          <p:cNvSpPr txBox="1">
            <a:spLocks noGrp="1"/>
          </p:cNvSpPr>
          <p:nvPr>
            <p:ph type="title"/>
          </p:nvPr>
        </p:nvSpPr>
        <p:spPr>
          <a:xfrm>
            <a:off x="720000" y="4014360"/>
            <a:ext cx="7703640" cy="572400"/>
          </a:xfrm>
          <a:prstGeom prst="rect">
            <a:avLst/>
          </a:prstGeom>
          <a:solidFill>
            <a:srgbClr val="000000"/>
          </a:solid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Generated Slide 1_3_1_TITLEANDBULLETS_A">
  <p:cSld name="CUSTOM_1">
    <p:spTree>
      <p:nvGrpSpPr>
        <p:cNvPr id="1" name="Shape 88"/>
        <p:cNvGrpSpPr/>
        <p:nvPr/>
      </p:nvGrpSpPr>
      <p:grpSpPr>
        <a:xfrm>
          <a:off x="0" y="0"/>
          <a:ext cx="0" cy="0"/>
          <a:chOff x="0" y="0"/>
          <a:chExt cx="0" cy="0"/>
        </a:xfrm>
      </p:grpSpPr>
      <p:sp>
        <p:nvSpPr>
          <p:cNvPr id="89" name="Google Shape;89;p24"/>
          <p:cNvSpPr>
            <a:spLocks noGrp="1"/>
          </p:cNvSpPr>
          <p:nvPr>
            <p:ph type="pic" idx="2"/>
          </p:nvPr>
        </p:nvSpPr>
        <p:spPr>
          <a:xfrm>
            <a:off x="0" y="0"/>
            <a:ext cx="4581300" cy="5143500"/>
          </a:xfrm>
          <a:prstGeom prst="rect">
            <a:avLst/>
          </a:prstGeom>
          <a:noFill/>
          <a:ln>
            <a:noFill/>
          </a:ln>
        </p:spPr>
      </p:sp>
      <p:sp>
        <p:nvSpPr>
          <p:cNvPr id="90" name="Google Shape;90;p24"/>
          <p:cNvSpPr txBox="1">
            <a:spLocks noGrp="1"/>
          </p:cNvSpPr>
          <p:nvPr>
            <p:ph type="title"/>
          </p:nvPr>
        </p:nvSpPr>
        <p:spPr>
          <a:xfrm>
            <a:off x="4967916" y="421925"/>
            <a:ext cx="3879600" cy="1179600"/>
          </a:xfrm>
          <a:prstGeom prst="rect">
            <a:avLst/>
          </a:prstGeom>
          <a:noFill/>
          <a:ln>
            <a:noFill/>
          </a:ln>
        </p:spPr>
        <p:txBody>
          <a:bodyPr spcFirstLastPara="1" wrap="square" lIns="0" tIns="0" rIns="0" bIns="0" anchor="t" anchorCtr="0">
            <a:norm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24"/>
          <p:cNvSpPr txBox="1"/>
          <p:nvPr/>
        </p:nvSpPr>
        <p:spPr>
          <a:xfrm>
            <a:off x="4967914" y="1770401"/>
            <a:ext cx="758100" cy="492600"/>
          </a:xfrm>
          <a:prstGeom prst="rect">
            <a:avLst/>
          </a:prstGeom>
          <a:noFill/>
          <a:ln>
            <a:noFill/>
          </a:ln>
        </p:spPr>
        <p:txBody>
          <a:bodyPr spcFirstLastPara="1" wrap="square" lIns="0" tIns="91425" rIns="0" bIns="91425" anchor="t" anchorCtr="0">
            <a:spAutoFit/>
          </a:bodyPr>
          <a:lstStyle/>
          <a:p>
            <a:pPr marL="0" lvl="0" indent="0" algn="l" rtl="0">
              <a:spcBef>
                <a:spcPts val="0"/>
              </a:spcBef>
              <a:spcAft>
                <a:spcPts val="0"/>
              </a:spcAft>
              <a:buNone/>
            </a:pPr>
            <a:r>
              <a:rPr lang="en-US" sz="2000">
                <a:solidFill>
                  <a:schemeClr val="dk2"/>
                </a:solidFill>
              </a:rPr>
              <a:t>01</a:t>
            </a:r>
            <a:endParaRPr sz="2000">
              <a:solidFill>
                <a:schemeClr val="dk2"/>
              </a:solidFill>
            </a:endParaRPr>
          </a:p>
        </p:txBody>
      </p:sp>
      <p:sp>
        <p:nvSpPr>
          <p:cNvPr id="92" name="Google Shape;92;p24"/>
          <p:cNvSpPr txBox="1"/>
          <p:nvPr/>
        </p:nvSpPr>
        <p:spPr>
          <a:xfrm>
            <a:off x="4967914" y="2767091"/>
            <a:ext cx="758100" cy="492600"/>
          </a:xfrm>
          <a:prstGeom prst="rect">
            <a:avLst/>
          </a:prstGeom>
          <a:noFill/>
          <a:ln>
            <a:noFill/>
          </a:ln>
        </p:spPr>
        <p:txBody>
          <a:bodyPr spcFirstLastPara="1" wrap="square" lIns="0" tIns="91425" rIns="0" bIns="91425" anchor="t" anchorCtr="0">
            <a:spAutoFit/>
          </a:bodyPr>
          <a:lstStyle/>
          <a:p>
            <a:pPr marL="0" lvl="0" indent="0" algn="l" rtl="0">
              <a:spcBef>
                <a:spcPts val="0"/>
              </a:spcBef>
              <a:spcAft>
                <a:spcPts val="0"/>
              </a:spcAft>
              <a:buNone/>
            </a:pPr>
            <a:r>
              <a:rPr lang="en-US" sz="2000">
                <a:solidFill>
                  <a:schemeClr val="dk2"/>
                </a:solidFill>
              </a:rPr>
              <a:t>02</a:t>
            </a:r>
            <a:endParaRPr sz="2000">
              <a:solidFill>
                <a:schemeClr val="dk2"/>
              </a:solidFill>
            </a:endParaRPr>
          </a:p>
        </p:txBody>
      </p:sp>
      <p:sp>
        <p:nvSpPr>
          <p:cNvPr id="93" name="Google Shape;93;p24"/>
          <p:cNvSpPr txBox="1"/>
          <p:nvPr/>
        </p:nvSpPr>
        <p:spPr>
          <a:xfrm>
            <a:off x="4967914" y="3754636"/>
            <a:ext cx="758100" cy="492600"/>
          </a:xfrm>
          <a:prstGeom prst="rect">
            <a:avLst/>
          </a:prstGeom>
          <a:noFill/>
          <a:ln>
            <a:noFill/>
          </a:ln>
        </p:spPr>
        <p:txBody>
          <a:bodyPr spcFirstLastPara="1" wrap="square" lIns="0" tIns="91425" rIns="0" bIns="91425" anchor="t" anchorCtr="0">
            <a:spAutoFit/>
          </a:bodyPr>
          <a:lstStyle/>
          <a:p>
            <a:pPr marL="0" lvl="0" indent="0" algn="l" rtl="0">
              <a:spcBef>
                <a:spcPts val="0"/>
              </a:spcBef>
              <a:spcAft>
                <a:spcPts val="0"/>
              </a:spcAft>
              <a:buNone/>
            </a:pPr>
            <a:r>
              <a:rPr lang="en-US" sz="2000">
                <a:solidFill>
                  <a:schemeClr val="dk2"/>
                </a:solidFill>
              </a:rPr>
              <a:t>03</a:t>
            </a:r>
            <a:endParaRPr sz="2000">
              <a:solidFill>
                <a:schemeClr val="dk2"/>
              </a:solidFill>
            </a:endParaRPr>
          </a:p>
        </p:txBody>
      </p:sp>
      <p:cxnSp>
        <p:nvCxnSpPr>
          <p:cNvPr id="94" name="Google Shape;94;p24"/>
          <p:cNvCxnSpPr/>
          <p:nvPr/>
        </p:nvCxnSpPr>
        <p:spPr>
          <a:xfrm>
            <a:off x="5364591" y="2025239"/>
            <a:ext cx="415500" cy="0"/>
          </a:xfrm>
          <a:prstGeom prst="straightConnector1">
            <a:avLst/>
          </a:prstGeom>
          <a:noFill/>
          <a:ln w="9525" cap="flat" cmpd="sng">
            <a:solidFill>
              <a:srgbClr val="595959"/>
            </a:solidFill>
            <a:prstDash val="solid"/>
            <a:round/>
            <a:headEnd type="none" w="med" len="med"/>
            <a:tailEnd type="none" w="med" len="med"/>
          </a:ln>
        </p:spPr>
      </p:cxnSp>
      <p:cxnSp>
        <p:nvCxnSpPr>
          <p:cNvPr id="95" name="Google Shape;95;p24"/>
          <p:cNvCxnSpPr/>
          <p:nvPr/>
        </p:nvCxnSpPr>
        <p:spPr>
          <a:xfrm>
            <a:off x="5364591" y="3021935"/>
            <a:ext cx="415500" cy="0"/>
          </a:xfrm>
          <a:prstGeom prst="straightConnector1">
            <a:avLst/>
          </a:prstGeom>
          <a:noFill/>
          <a:ln w="9525" cap="flat" cmpd="sng">
            <a:solidFill>
              <a:srgbClr val="595959"/>
            </a:solidFill>
            <a:prstDash val="solid"/>
            <a:round/>
            <a:headEnd type="none" w="med" len="med"/>
            <a:tailEnd type="none" w="med" len="med"/>
          </a:ln>
        </p:spPr>
      </p:cxnSp>
      <p:cxnSp>
        <p:nvCxnSpPr>
          <p:cNvPr id="96" name="Google Shape;96;p24"/>
          <p:cNvCxnSpPr/>
          <p:nvPr/>
        </p:nvCxnSpPr>
        <p:spPr>
          <a:xfrm>
            <a:off x="5364591" y="4009487"/>
            <a:ext cx="415500" cy="0"/>
          </a:xfrm>
          <a:prstGeom prst="straightConnector1">
            <a:avLst/>
          </a:prstGeom>
          <a:noFill/>
          <a:ln w="9525" cap="flat" cmpd="sng">
            <a:solidFill>
              <a:srgbClr val="595959"/>
            </a:solidFill>
            <a:prstDash val="solid"/>
            <a:round/>
            <a:headEnd type="none" w="med" len="med"/>
            <a:tailEnd type="none" w="med" len="med"/>
          </a:ln>
        </p:spPr>
      </p:cxnSp>
      <p:sp>
        <p:nvSpPr>
          <p:cNvPr id="97" name="Google Shape;97;p24"/>
          <p:cNvSpPr txBox="1">
            <a:spLocks noGrp="1"/>
          </p:cNvSpPr>
          <p:nvPr>
            <p:ph type="body" idx="1"/>
          </p:nvPr>
        </p:nvSpPr>
        <p:spPr>
          <a:xfrm>
            <a:off x="5823800" y="1877675"/>
            <a:ext cx="2967600" cy="868800"/>
          </a:xfrm>
          <a:prstGeom prst="rect">
            <a:avLst/>
          </a:prstGeom>
          <a:noFill/>
          <a:ln>
            <a:noFill/>
          </a:ln>
        </p:spPr>
        <p:txBody>
          <a:bodyPr spcFirstLastPara="1" wrap="square" lIns="0" tIns="0" rIns="0" bIns="0" anchor="ctr"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98" name="Google Shape;98;p24"/>
          <p:cNvSpPr txBox="1">
            <a:spLocks noGrp="1"/>
          </p:cNvSpPr>
          <p:nvPr>
            <p:ph type="body" idx="3"/>
          </p:nvPr>
        </p:nvSpPr>
        <p:spPr>
          <a:xfrm>
            <a:off x="5823800" y="2865224"/>
            <a:ext cx="2967600" cy="868800"/>
          </a:xfrm>
          <a:prstGeom prst="rect">
            <a:avLst/>
          </a:prstGeom>
          <a:noFill/>
          <a:ln>
            <a:noFill/>
          </a:ln>
        </p:spPr>
        <p:txBody>
          <a:bodyPr spcFirstLastPara="1" wrap="square" lIns="0" tIns="0" rIns="0" bIns="0" anchor="ctr"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99" name="Google Shape;99;p24"/>
          <p:cNvSpPr txBox="1">
            <a:spLocks noGrp="1"/>
          </p:cNvSpPr>
          <p:nvPr>
            <p:ph type="body" idx="4"/>
          </p:nvPr>
        </p:nvSpPr>
        <p:spPr>
          <a:xfrm>
            <a:off x="5823800" y="3852773"/>
            <a:ext cx="2967600" cy="868800"/>
          </a:xfrm>
          <a:prstGeom prst="rect">
            <a:avLst/>
          </a:prstGeom>
          <a:noFill/>
          <a:ln>
            <a:noFill/>
          </a:ln>
        </p:spPr>
        <p:txBody>
          <a:bodyPr spcFirstLastPara="1" wrap="square" lIns="0" tIns="0" rIns="0" bIns="0" anchor="ctr"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Generated Slide 1_1_1_TITLEANDBULLETS_D">
  <p:cSld name="TITLE_AND_BODY_2_1_1_1_1">
    <p:spTree>
      <p:nvGrpSpPr>
        <p:cNvPr id="1" name="Shape 100"/>
        <p:cNvGrpSpPr/>
        <p:nvPr/>
      </p:nvGrpSpPr>
      <p:grpSpPr>
        <a:xfrm>
          <a:off x="0" y="0"/>
          <a:ext cx="0" cy="0"/>
          <a:chOff x="0" y="0"/>
          <a:chExt cx="0" cy="0"/>
        </a:xfrm>
      </p:grpSpPr>
      <p:sp>
        <p:nvSpPr>
          <p:cNvPr id="101" name="Google Shape;101;p25"/>
          <p:cNvSpPr>
            <a:spLocks noGrp="1"/>
          </p:cNvSpPr>
          <p:nvPr>
            <p:ph type="pic" idx="2"/>
          </p:nvPr>
        </p:nvSpPr>
        <p:spPr>
          <a:xfrm>
            <a:off x="296299" y="316350"/>
            <a:ext cx="4510800" cy="4510800"/>
          </a:xfrm>
          <a:prstGeom prst="roundRect">
            <a:avLst>
              <a:gd name="adj" fmla="val 50000"/>
            </a:avLst>
          </a:prstGeom>
          <a:noFill/>
          <a:ln>
            <a:noFill/>
          </a:ln>
        </p:spPr>
      </p:sp>
      <p:sp>
        <p:nvSpPr>
          <p:cNvPr id="102" name="Google Shape;102;p25"/>
          <p:cNvSpPr txBox="1">
            <a:spLocks noGrp="1"/>
          </p:cNvSpPr>
          <p:nvPr>
            <p:ph type="title"/>
          </p:nvPr>
        </p:nvSpPr>
        <p:spPr>
          <a:xfrm>
            <a:off x="5151925" y="289525"/>
            <a:ext cx="3548100" cy="1093500"/>
          </a:xfrm>
          <a:prstGeom prst="rect">
            <a:avLst/>
          </a:prstGeom>
          <a:noFill/>
          <a:ln>
            <a:noFill/>
          </a:ln>
        </p:spPr>
        <p:txBody>
          <a:bodyPr spcFirstLastPara="1" wrap="square" lIns="0" tIns="0" rIns="0" bIns="0" anchor="ctr" anchorCtr="0">
            <a:norm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sp>
        <p:nvSpPr>
          <p:cNvPr id="103" name="Google Shape;103;p25"/>
          <p:cNvSpPr txBox="1">
            <a:spLocks noGrp="1"/>
          </p:cNvSpPr>
          <p:nvPr>
            <p:ph type="body" idx="1"/>
          </p:nvPr>
        </p:nvSpPr>
        <p:spPr>
          <a:xfrm>
            <a:off x="5151925" y="1565671"/>
            <a:ext cx="3548100" cy="3288300"/>
          </a:xfrm>
          <a:prstGeom prst="rect">
            <a:avLst/>
          </a:prstGeom>
          <a:noFill/>
          <a:ln>
            <a:noFill/>
          </a:ln>
        </p:spPr>
        <p:txBody>
          <a:bodyPr spcFirstLastPara="1" wrap="square" lIns="0" tIns="0" rIns="0" bIns="0" anchor="t"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pos="288">
          <p15:clr>
            <a:srgbClr val="E46962"/>
          </p15:clr>
        </p15:guide>
        <p15:guide id="2" orient="horz" pos="288">
          <p15:clr>
            <a:srgbClr val="E46962"/>
          </p15:clr>
        </p15:guide>
        <p15:guide id="3" orient="horz" pos="2880">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_HEADER" type="secHead">
  <p:cSld name="SECTION_HEADER">
    <p:spTree>
      <p:nvGrpSpPr>
        <p:cNvPr id="1" name="Shape 14"/>
        <p:cNvGrpSpPr/>
        <p:nvPr/>
      </p:nvGrpSpPr>
      <p:grpSpPr>
        <a:xfrm>
          <a:off x="0" y="0"/>
          <a:ext cx="0" cy="0"/>
          <a:chOff x="0" y="0"/>
          <a:chExt cx="0" cy="0"/>
        </a:xfrm>
      </p:grpSpPr>
      <p:sp>
        <p:nvSpPr>
          <p:cNvPr id="15" name="Google Shape;15;p4"/>
          <p:cNvSpPr/>
          <p:nvPr/>
        </p:nvSpPr>
        <p:spPr>
          <a:xfrm rot="10800000" flipH="1">
            <a:off x="118440" y="119520"/>
            <a:ext cx="8907840" cy="4731480"/>
          </a:xfrm>
          <a:prstGeom prst="roundRect">
            <a:avLst>
              <a:gd name="adj" fmla="val 1779"/>
            </a:avLst>
          </a:prstGeom>
          <a:solidFill>
            <a:schemeClr val="dk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b="0" u="none" strike="noStrike">
              <a:solidFill>
                <a:srgbClr val="FFFFFF"/>
              </a:solidFill>
              <a:latin typeface="Noto Sans Symbols"/>
              <a:ea typeface="Noto Sans Symbols"/>
              <a:cs typeface="Noto Sans Symbols"/>
              <a:sym typeface="Noto Sans Symbols"/>
            </a:endParaRPr>
          </a:p>
        </p:txBody>
      </p:sp>
      <p:sp>
        <p:nvSpPr>
          <p:cNvPr id="16" name="Google Shape;16;p4"/>
          <p:cNvSpPr txBox="1">
            <a:spLocks noGrp="1"/>
          </p:cNvSpPr>
          <p:nvPr>
            <p:ph type="title"/>
          </p:nvPr>
        </p:nvSpPr>
        <p:spPr>
          <a:xfrm>
            <a:off x="722520" y="1861200"/>
            <a:ext cx="4131720" cy="1569600"/>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7" name="Google Shape;17;p4"/>
          <p:cNvSpPr txBox="1">
            <a:spLocks noGrp="1"/>
          </p:cNvSpPr>
          <p:nvPr>
            <p:ph type="title" idx="2"/>
          </p:nvPr>
        </p:nvSpPr>
        <p:spPr>
          <a:xfrm>
            <a:off x="722520" y="984240"/>
            <a:ext cx="1235520" cy="876960"/>
          </a:xfrm>
          <a:prstGeom prst="rect">
            <a:avLst/>
          </a:prstGeom>
          <a:noFill/>
          <a:ln>
            <a:noFill/>
          </a:ln>
        </p:spPr>
        <p:txBody>
          <a:bodyPr spcFirstLastPara="1" wrap="square" lIns="91425" tIns="91425" rIns="91425" bIns="91425" anchor="b"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8" name="Google Shape;18;p4"/>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_10_1">
  <p:cSld name="CUSTOM_10_1">
    <p:spTree>
      <p:nvGrpSpPr>
        <p:cNvPr id="1" name="Shape 19"/>
        <p:cNvGrpSpPr/>
        <p:nvPr/>
      </p:nvGrpSpPr>
      <p:grpSpPr>
        <a:xfrm>
          <a:off x="0" y="0"/>
          <a:ext cx="0" cy="0"/>
          <a:chOff x="0" y="0"/>
          <a:chExt cx="0" cy="0"/>
        </a:xfrm>
      </p:grpSpPr>
      <p:sp>
        <p:nvSpPr>
          <p:cNvPr id="20" name="Google Shape;20;p5"/>
          <p:cNvSpPr/>
          <p:nvPr/>
        </p:nvSpPr>
        <p:spPr>
          <a:xfrm rot="10800000" flipH="1">
            <a:off x="118440" y="119520"/>
            <a:ext cx="8907840" cy="4731480"/>
          </a:xfrm>
          <a:prstGeom prst="roundRect">
            <a:avLst>
              <a:gd name="adj" fmla="val 1779"/>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b="0" u="none" strike="noStrike">
              <a:solidFill>
                <a:srgbClr val="000000"/>
              </a:solidFill>
              <a:latin typeface="Noto Sans Symbols"/>
              <a:ea typeface="Noto Sans Symbols"/>
              <a:cs typeface="Noto Sans Symbols"/>
              <a:sym typeface="Noto Sans Symbols"/>
            </a:endParaRPr>
          </a:p>
        </p:txBody>
      </p:sp>
      <p:sp>
        <p:nvSpPr>
          <p:cNvPr id="21" name="Google Shape;21;p5"/>
          <p:cNvSpPr txBox="1">
            <a:spLocks noGrp="1"/>
          </p:cNvSpPr>
          <p:nvPr>
            <p:ph type="title"/>
          </p:nvPr>
        </p:nvSpPr>
        <p:spPr>
          <a:xfrm>
            <a:off x="713160" y="794520"/>
            <a:ext cx="7717320" cy="698040"/>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22" name="Google Shape;22;p5"/>
          <p:cNvSpPr txBox="1">
            <a:spLocks noGrp="1"/>
          </p:cNvSpPr>
          <p:nvPr>
            <p:ph type="body" idx="1"/>
          </p:nvPr>
        </p:nvSpPr>
        <p:spPr>
          <a:xfrm>
            <a:off x="3488760" y="2398680"/>
            <a:ext cx="4941720" cy="195012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USTOM_3_1">
  <p:cSld name="CUSTOM_3_1">
    <p:spTree>
      <p:nvGrpSpPr>
        <p:cNvPr id="1" name="Shape 23"/>
        <p:cNvGrpSpPr/>
        <p:nvPr/>
      </p:nvGrpSpPr>
      <p:grpSpPr>
        <a:xfrm>
          <a:off x="0" y="0"/>
          <a:ext cx="0" cy="0"/>
          <a:chOff x="0" y="0"/>
          <a:chExt cx="0" cy="0"/>
        </a:xfrm>
      </p:grpSpPr>
      <p:sp>
        <p:nvSpPr>
          <p:cNvPr id="24" name="Google Shape;24;p6"/>
          <p:cNvSpPr/>
          <p:nvPr/>
        </p:nvSpPr>
        <p:spPr>
          <a:xfrm rot="10800000" flipH="1">
            <a:off x="118440" y="119520"/>
            <a:ext cx="8907840" cy="4731480"/>
          </a:xfrm>
          <a:prstGeom prst="roundRect">
            <a:avLst>
              <a:gd name="adj" fmla="val 1779"/>
            </a:avLst>
          </a:prstGeom>
          <a:solidFill>
            <a:schemeClr val="dk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b="0" u="none" strike="noStrike">
              <a:solidFill>
                <a:srgbClr val="FFFFFF"/>
              </a:solidFill>
              <a:latin typeface="Noto Sans Symbols"/>
              <a:ea typeface="Noto Sans Symbols"/>
              <a:cs typeface="Noto Sans Symbols"/>
              <a:sym typeface="Noto Sans Symbols"/>
            </a:endParaRPr>
          </a:p>
        </p:txBody>
      </p:sp>
      <p:sp>
        <p:nvSpPr>
          <p:cNvPr id="25" name="Google Shape;25;p6"/>
          <p:cNvSpPr txBox="1">
            <a:spLocks noGrp="1"/>
          </p:cNvSpPr>
          <p:nvPr>
            <p:ph type="title"/>
          </p:nvPr>
        </p:nvSpPr>
        <p:spPr>
          <a:xfrm>
            <a:off x="713160" y="539640"/>
            <a:ext cx="4447800" cy="954000"/>
          </a:xfrm>
          <a:prstGeom prst="rect">
            <a:avLst/>
          </a:prstGeom>
          <a:noFill/>
          <a:ln>
            <a:noFill/>
          </a:ln>
        </p:spPr>
        <p:txBody>
          <a:bodyPr spcFirstLastPara="1" wrap="square" lIns="91425" tIns="91425" rIns="91425" bIns="91425" anchor="b"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26" name="Google Shape;26;p6"/>
          <p:cNvSpPr/>
          <p:nvPr/>
        </p:nvSpPr>
        <p:spPr>
          <a:xfrm>
            <a:off x="713160" y="3164400"/>
            <a:ext cx="3098520" cy="64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1" u="none" strike="noStrike">
                <a:solidFill>
                  <a:schemeClr val="lt1"/>
                </a:solidFill>
                <a:latin typeface="Roboto"/>
                <a:ea typeface="Roboto"/>
                <a:cs typeface="Roboto"/>
                <a:sym typeface="Roboto"/>
              </a:rPr>
              <a:t>CREDITS:</a:t>
            </a:r>
            <a:r>
              <a:rPr lang="en-US" sz="1000" b="0" u="none" strike="noStrike">
                <a:solidFill>
                  <a:schemeClr val="lt1"/>
                </a:solidFill>
                <a:latin typeface="Roboto"/>
                <a:ea typeface="Roboto"/>
                <a:cs typeface="Roboto"/>
                <a:sym typeface="Roboto"/>
              </a:rPr>
              <a:t> This presentation template was created by </a:t>
            </a:r>
            <a:r>
              <a:rPr lang="en-US" sz="1000" b="1" u="sng" strike="noStrike">
                <a:solidFill>
                  <a:schemeClr val="hlink"/>
                </a:solidFill>
                <a:latin typeface="Roboto"/>
                <a:ea typeface="Roboto"/>
                <a:cs typeface="Roboto"/>
                <a:sym typeface="Roboto"/>
                <a:hlinkClick r:id="rId2"/>
              </a:rPr>
              <a:t>Slidesgo</a:t>
            </a:r>
            <a:r>
              <a:rPr lang="en-US" sz="1000" b="0" u="none" strike="noStrike">
                <a:solidFill>
                  <a:schemeClr val="lt1"/>
                </a:solidFill>
                <a:latin typeface="Roboto"/>
                <a:ea typeface="Roboto"/>
                <a:cs typeface="Roboto"/>
                <a:sym typeface="Roboto"/>
              </a:rPr>
              <a:t>, and includes icons, infographics &amp; images by </a:t>
            </a:r>
            <a:r>
              <a:rPr lang="en-US" sz="1000" b="1" u="sng" strike="noStrike">
                <a:solidFill>
                  <a:schemeClr val="hlink"/>
                </a:solidFill>
                <a:latin typeface="Roboto"/>
                <a:ea typeface="Roboto"/>
                <a:cs typeface="Roboto"/>
                <a:sym typeface="Roboto"/>
                <a:hlinkClick r:id="rId3"/>
              </a:rPr>
              <a:t>Freepik</a:t>
            </a:r>
            <a:r>
              <a:rPr lang="en-US" sz="1000" b="0" u="sng" strike="noStrike">
                <a:solidFill>
                  <a:schemeClr val="lt1"/>
                </a:solidFill>
                <a:latin typeface="Roboto"/>
                <a:ea typeface="Roboto"/>
                <a:cs typeface="Roboto"/>
                <a:sym typeface="Roboto"/>
              </a:rPr>
              <a:t> </a:t>
            </a:r>
            <a:endParaRPr sz="1000" b="0" u="none" strike="noStrike">
              <a:solidFill>
                <a:srgbClr val="000000"/>
              </a:solidFill>
              <a:latin typeface="Noto Sans Symbols"/>
              <a:ea typeface="Noto Sans Symbols"/>
              <a:cs typeface="Noto Sans Symbols"/>
              <a:sym typeface="Noto Sans Symbol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_NUMBER">
  <p:cSld name="BIG_NUMBER">
    <p:spTree>
      <p:nvGrpSpPr>
        <p:cNvPr id="1" name="Shape 27"/>
        <p:cNvGrpSpPr/>
        <p:nvPr/>
      </p:nvGrpSpPr>
      <p:grpSpPr>
        <a:xfrm>
          <a:off x="0" y="0"/>
          <a:ext cx="0" cy="0"/>
          <a:chOff x="0" y="0"/>
          <a:chExt cx="0" cy="0"/>
        </a:xfrm>
      </p:grpSpPr>
      <p:sp>
        <p:nvSpPr>
          <p:cNvPr id="28" name="Google Shape;28;p7"/>
          <p:cNvSpPr/>
          <p:nvPr/>
        </p:nvSpPr>
        <p:spPr>
          <a:xfrm rot="10800000" flipH="1">
            <a:off x="118440" y="119520"/>
            <a:ext cx="8907840" cy="4731480"/>
          </a:xfrm>
          <a:prstGeom prst="roundRect">
            <a:avLst>
              <a:gd name="adj" fmla="val 1779"/>
            </a:avLst>
          </a:prstGeom>
          <a:solidFill>
            <a:schemeClr val="dk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b="0" u="none" strike="noStrike">
              <a:solidFill>
                <a:srgbClr val="FFFFFF"/>
              </a:solidFill>
              <a:latin typeface="Noto Sans Symbols"/>
              <a:ea typeface="Noto Sans Symbols"/>
              <a:cs typeface="Noto Sans Symbols"/>
              <a:sym typeface="Noto Sans Symbols"/>
            </a:endParaRPr>
          </a:p>
        </p:txBody>
      </p:sp>
      <p:sp>
        <p:nvSpPr>
          <p:cNvPr id="29" name="Google Shape;29;p7"/>
          <p:cNvSpPr txBox="1">
            <a:spLocks noGrp="1"/>
          </p:cNvSpPr>
          <p:nvPr>
            <p:ph type="title" hasCustomPrompt="1"/>
          </p:nvPr>
        </p:nvSpPr>
        <p:spPr>
          <a:xfrm>
            <a:off x="1284120" y="1288080"/>
            <a:ext cx="6575760" cy="1526400"/>
          </a:xfrm>
          <a:prstGeom prst="rect">
            <a:avLst/>
          </a:prstGeom>
          <a:noFill/>
          <a:ln>
            <a:noFill/>
          </a:ln>
        </p:spPr>
        <p:txBody>
          <a:bodyPr spcFirstLastPara="1" wrap="square" lIns="91425" tIns="91425" rIns="91425" bIns="91425" anchor="b"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BLANK 2">
    <p:spTree>
      <p:nvGrpSpPr>
        <p:cNvPr id="1" name="Shape 3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_1_1_1_1_1_1">
  <p:cSld name="BLANK_1_1_1_1_1_1">
    <p:spTree>
      <p:nvGrpSpPr>
        <p:cNvPr id="1" name="Shape 31"/>
        <p:cNvGrpSpPr/>
        <p:nvPr/>
      </p:nvGrpSpPr>
      <p:grpSpPr>
        <a:xfrm>
          <a:off x="0" y="0"/>
          <a:ext cx="0" cy="0"/>
          <a:chOff x="0" y="0"/>
          <a:chExt cx="0" cy="0"/>
        </a:xfrm>
      </p:grpSpPr>
      <p:sp>
        <p:nvSpPr>
          <p:cNvPr id="32" name="Google Shape;32;p9"/>
          <p:cNvSpPr/>
          <p:nvPr/>
        </p:nvSpPr>
        <p:spPr>
          <a:xfrm rot="10800000" flipH="1">
            <a:off x="118440" y="119520"/>
            <a:ext cx="8907840" cy="4731480"/>
          </a:xfrm>
          <a:prstGeom prst="roundRect">
            <a:avLst>
              <a:gd name="adj" fmla="val 1779"/>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b="0" u="none" strike="noStrike">
              <a:solidFill>
                <a:srgbClr val="000000"/>
              </a:solidFill>
              <a:latin typeface="Noto Sans Symbols"/>
              <a:ea typeface="Noto Sans Symbols"/>
              <a:cs typeface="Noto Sans Symbols"/>
              <a:sym typeface="Noto Sans Symbols"/>
            </a:endParaRPr>
          </a:p>
        </p:txBody>
      </p:sp>
      <p:sp>
        <p:nvSpPr>
          <p:cNvPr id="33" name="Google Shape;33;p9"/>
          <p:cNvSpPr txBox="1">
            <a:spLocks noGrp="1"/>
          </p:cNvSpPr>
          <p:nvPr>
            <p:ph type="title"/>
          </p:nvPr>
        </p:nvSpPr>
        <p:spPr>
          <a:xfrm>
            <a:off x="720000" y="444960"/>
            <a:ext cx="7703640" cy="572400"/>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34" name="Google Shape;34;p9"/>
          <p:cNvSpPr txBox="1">
            <a:spLocks noGrp="1"/>
          </p:cNvSpPr>
          <p:nvPr>
            <p:ph type="title" idx="2"/>
          </p:nvPr>
        </p:nvSpPr>
        <p:spPr>
          <a:xfrm>
            <a:off x="713160" y="1400760"/>
            <a:ext cx="577440" cy="676800"/>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35" name="Google Shape;35;p9"/>
          <p:cNvSpPr txBox="1">
            <a:spLocks noGrp="1"/>
          </p:cNvSpPr>
          <p:nvPr>
            <p:ph type="title" idx="3"/>
          </p:nvPr>
        </p:nvSpPr>
        <p:spPr>
          <a:xfrm>
            <a:off x="4223160" y="1400760"/>
            <a:ext cx="575640" cy="676800"/>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36" name="Google Shape;36;p9"/>
          <p:cNvSpPr txBox="1">
            <a:spLocks noGrp="1"/>
          </p:cNvSpPr>
          <p:nvPr>
            <p:ph type="title" idx="4"/>
          </p:nvPr>
        </p:nvSpPr>
        <p:spPr>
          <a:xfrm>
            <a:off x="713160" y="2472480"/>
            <a:ext cx="577440" cy="676800"/>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37" name="Google Shape;37;p9"/>
          <p:cNvSpPr txBox="1">
            <a:spLocks noGrp="1"/>
          </p:cNvSpPr>
          <p:nvPr>
            <p:ph type="title" idx="5"/>
          </p:nvPr>
        </p:nvSpPr>
        <p:spPr>
          <a:xfrm>
            <a:off x="4223160" y="2472480"/>
            <a:ext cx="575640" cy="676800"/>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38" name="Google Shape;38;p9"/>
          <p:cNvSpPr txBox="1">
            <a:spLocks noGrp="1"/>
          </p:cNvSpPr>
          <p:nvPr>
            <p:ph type="title" idx="6"/>
          </p:nvPr>
        </p:nvSpPr>
        <p:spPr>
          <a:xfrm>
            <a:off x="713160" y="3543840"/>
            <a:ext cx="577440" cy="676800"/>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39" name="Google Shape;39;p9"/>
          <p:cNvSpPr txBox="1">
            <a:spLocks noGrp="1"/>
          </p:cNvSpPr>
          <p:nvPr>
            <p:ph type="title" idx="7"/>
          </p:nvPr>
        </p:nvSpPr>
        <p:spPr>
          <a:xfrm>
            <a:off x="4223160" y="3543840"/>
            <a:ext cx="575640" cy="676800"/>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_ONLY_1">
  <p:cSld name="TITLE_ONLY_1">
    <p:spTree>
      <p:nvGrpSpPr>
        <p:cNvPr id="1" name="Shape 40"/>
        <p:cNvGrpSpPr/>
        <p:nvPr/>
      </p:nvGrpSpPr>
      <p:grpSpPr>
        <a:xfrm>
          <a:off x="0" y="0"/>
          <a:ext cx="0" cy="0"/>
          <a:chOff x="0" y="0"/>
          <a:chExt cx="0" cy="0"/>
        </a:xfrm>
      </p:grpSpPr>
      <p:sp>
        <p:nvSpPr>
          <p:cNvPr id="41" name="Google Shape;41;p10"/>
          <p:cNvSpPr/>
          <p:nvPr/>
        </p:nvSpPr>
        <p:spPr>
          <a:xfrm rot="10800000" flipH="1">
            <a:off x="118440" y="119520"/>
            <a:ext cx="8907840" cy="4731480"/>
          </a:xfrm>
          <a:prstGeom prst="roundRect">
            <a:avLst>
              <a:gd name="adj" fmla="val 1779"/>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b="0" u="none" strike="noStrike">
              <a:solidFill>
                <a:srgbClr val="000000"/>
              </a:solidFill>
              <a:latin typeface="Noto Sans Symbols"/>
              <a:ea typeface="Noto Sans Symbols"/>
              <a:cs typeface="Noto Sans Symbols"/>
              <a:sym typeface="Noto Sans Symbols"/>
            </a:endParaRPr>
          </a:p>
        </p:txBody>
      </p:sp>
      <p:sp>
        <p:nvSpPr>
          <p:cNvPr id="42" name="Google Shape;42;p10"/>
          <p:cNvSpPr txBox="1">
            <a:spLocks noGrp="1"/>
          </p:cNvSpPr>
          <p:nvPr>
            <p:ph type="title"/>
          </p:nvPr>
        </p:nvSpPr>
        <p:spPr>
          <a:xfrm>
            <a:off x="720000" y="444960"/>
            <a:ext cx="7703640" cy="572400"/>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jp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26">
            <a:alphaModFix/>
          </a:blip>
          <a:stretch>
            <a:fillRect/>
          </a:stretch>
        </a:blip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4.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4.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4.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5.xml"/><Relationship Id="rId5" Type="http://schemas.openxmlformats.org/officeDocument/2006/relationships/image" Target="../media/image4.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4.pn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8.xml"/><Relationship Id="rId1" Type="http://schemas.openxmlformats.org/officeDocument/2006/relationships/slideLayout" Target="../slideLayouts/slideLayout15.xml"/><Relationship Id="rId5" Type="http://schemas.openxmlformats.org/officeDocument/2006/relationships/image" Target="../media/image4.png"/><Relationship Id="rId4" Type="http://schemas.openxmlformats.org/officeDocument/2006/relationships/hyperlink" Target="https://www.pexels.com/photo/numbers-money-calculating-calculation-3305/"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4.png"/><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4.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image" Target="../media/image4.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4.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07"/>
        <p:cNvGrpSpPr/>
        <p:nvPr/>
      </p:nvGrpSpPr>
      <p:grpSpPr>
        <a:xfrm>
          <a:off x="0" y="0"/>
          <a:ext cx="0" cy="0"/>
          <a:chOff x="0" y="0"/>
          <a:chExt cx="0" cy="0"/>
        </a:xfrm>
      </p:grpSpPr>
      <p:sp>
        <p:nvSpPr>
          <p:cNvPr id="108" name="Google Shape;108;p26"/>
          <p:cNvSpPr txBox="1">
            <a:spLocks noGrp="1"/>
          </p:cNvSpPr>
          <p:nvPr>
            <p:ph type="body" idx="1"/>
          </p:nvPr>
        </p:nvSpPr>
        <p:spPr>
          <a:xfrm>
            <a:off x="3486240" y="2400480"/>
            <a:ext cx="4943160" cy="1952280"/>
          </a:xfrm>
          <a:prstGeom prst="rect">
            <a:avLst/>
          </a:prstGeom>
          <a:noFill/>
          <a:ln>
            <a:noFill/>
          </a:ln>
        </p:spPr>
        <p:txBody>
          <a:bodyPr spcFirstLastPara="1" wrap="square" lIns="91425" tIns="91425" rIns="91425" bIns="91425" anchor="t" anchorCtr="0">
            <a:normAutofit/>
          </a:bodyPr>
          <a:lstStyle/>
          <a:p>
            <a:pPr marL="0" marR="0" lvl="0" indent="0" algn="l" rtl="0">
              <a:lnSpc>
                <a:spcPct val="120000"/>
              </a:lnSpc>
              <a:spcBef>
                <a:spcPts val="0"/>
              </a:spcBef>
              <a:spcAft>
                <a:spcPts val="0"/>
              </a:spcAft>
              <a:buClr>
                <a:srgbClr val="000000"/>
              </a:buClr>
              <a:buSzPts val="1200"/>
              <a:buFont typeface="Calibri"/>
              <a:buNone/>
            </a:pPr>
            <a:r>
              <a:rPr lang="en-US" sz="1200" b="0" i="0" u="none" strike="noStrike" cap="none" dirty="0">
                <a:solidFill>
                  <a:srgbClr val="000000"/>
                </a:solidFill>
                <a:latin typeface="Calibri"/>
                <a:ea typeface="Calibri"/>
                <a:cs typeface="Calibri"/>
                <a:sym typeface="Calibri"/>
              </a:rPr>
              <a:t>Analyzes the </a:t>
            </a:r>
            <a:r>
              <a:rPr lang="en-US" sz="1200" b="1" i="0" u="none" strike="noStrike" cap="none" dirty="0">
                <a:solidFill>
                  <a:srgbClr val="000000"/>
                </a:solidFill>
                <a:latin typeface="Calibri"/>
                <a:ea typeface="Calibri"/>
                <a:cs typeface="Calibri"/>
                <a:sym typeface="Calibri"/>
              </a:rPr>
              <a:t>number of employees in each department</a:t>
            </a:r>
            <a:r>
              <a:rPr lang="en-US" sz="1200" b="0" i="0" u="none" strike="noStrike" cap="none" dirty="0">
                <a:solidFill>
                  <a:srgbClr val="000000"/>
                </a:solidFill>
                <a:latin typeface="Calibri"/>
                <a:ea typeface="Calibri"/>
                <a:cs typeface="Calibri"/>
                <a:sym typeface="Calibri"/>
              </a:rPr>
              <a:t>, helping to understand workforce distribution and department size dynamics.</a:t>
            </a:r>
            <a:endParaRPr sz="1200" b="0" i="0" u="none" strike="noStrike" cap="none" dirty="0">
              <a:solidFill>
                <a:srgbClr val="000000"/>
              </a:solidFill>
              <a:latin typeface="Arial"/>
              <a:ea typeface="Arial"/>
              <a:cs typeface="Arial"/>
              <a:sym typeface="Arial"/>
            </a:endParaRPr>
          </a:p>
        </p:txBody>
      </p:sp>
      <p:pic>
        <p:nvPicPr>
          <p:cNvPr id="112" name="Google Shape;112;p26"/>
          <p:cNvPicPr preferRelativeResize="0"/>
          <p:nvPr/>
        </p:nvPicPr>
        <p:blipFill rotWithShape="1">
          <a:blip r:embed="rId3">
            <a:alphaModFix/>
          </a:blip>
          <a:srcRect/>
          <a:stretch/>
        </p:blipFill>
        <p:spPr>
          <a:xfrm>
            <a:off x="25324" y="15782"/>
            <a:ext cx="9190721" cy="5478812"/>
          </a:xfrm>
          <a:prstGeom prst="rect">
            <a:avLst/>
          </a:prstGeom>
          <a:noFill/>
          <a:ln>
            <a:noFill/>
          </a:ln>
        </p:spPr>
      </p:pic>
      <p:sp>
        <p:nvSpPr>
          <p:cNvPr id="113" name="Google Shape;113;p26"/>
          <p:cNvSpPr txBox="1"/>
          <p:nvPr/>
        </p:nvSpPr>
        <p:spPr>
          <a:xfrm>
            <a:off x="1321181" y="2659597"/>
            <a:ext cx="7555189" cy="923299"/>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Clr>
                <a:schemeClr val="lt1"/>
              </a:buClr>
              <a:buSzPts val="6000"/>
              <a:buFont typeface="Calibri"/>
              <a:buNone/>
            </a:pPr>
            <a:r>
              <a:rPr lang="en-US" sz="4000" b="1" dirty="0">
                <a:solidFill>
                  <a:schemeClr val="tx1"/>
                </a:solidFill>
                <a:highlight>
                  <a:schemeClr val="accent6"/>
                </a:highlight>
                <a:latin typeface="Times New Roman"/>
                <a:ea typeface="Times New Roman"/>
                <a:cs typeface="Times New Roman"/>
                <a:sym typeface="Times New Roman"/>
              </a:rPr>
              <a:t>Employee  Management  System</a:t>
            </a:r>
            <a:endParaRPr sz="4000" b="1" dirty="0">
              <a:solidFill>
                <a:schemeClr val="tx1"/>
              </a:solidFill>
              <a:highlight>
                <a:schemeClr val="accent6"/>
              </a:highlight>
              <a:latin typeface="Times New Roman"/>
              <a:ea typeface="Times New Roman"/>
              <a:cs typeface="Times New Roman"/>
              <a:sym typeface="Times New Roman"/>
            </a:endParaRPr>
          </a:p>
        </p:txBody>
      </p:sp>
      <p:sp>
        <p:nvSpPr>
          <p:cNvPr id="114" name="Google Shape;114;p26"/>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 </a:t>
            </a:r>
            <a:endParaRPr dirty="0"/>
          </a:p>
        </p:txBody>
      </p:sp>
      <p:sp>
        <p:nvSpPr>
          <p:cNvPr id="115" name="Google Shape;115;p26"/>
          <p:cNvSpPr txBox="1"/>
          <p:nvPr/>
        </p:nvSpPr>
        <p:spPr>
          <a:xfrm>
            <a:off x="1397618" y="3520620"/>
            <a:ext cx="7203689"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dirty="0"/>
              <a:t>H. Akhil	</a:t>
            </a:r>
          </a:p>
          <a:p>
            <a:pPr marL="342900" lvl="0" indent="-342900">
              <a:buAutoNum type="alphaUcPeriod"/>
            </a:pPr>
            <a:r>
              <a:rPr lang="en-US" sz="1600" b="1" dirty="0"/>
              <a:t>Ajay Kumar </a:t>
            </a:r>
          </a:p>
          <a:p>
            <a:pPr lvl="0"/>
            <a:r>
              <a:rPr lang="en-US" sz="1600" b="1" dirty="0"/>
              <a:t>G. Uma Mahesh 	          	</a:t>
            </a:r>
            <a:endParaRPr sz="1600" b="1"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50"/>
        <p:cNvGrpSpPr/>
        <p:nvPr/>
      </p:nvGrpSpPr>
      <p:grpSpPr>
        <a:xfrm>
          <a:off x="0" y="0"/>
          <a:ext cx="0" cy="0"/>
          <a:chOff x="0" y="0"/>
          <a:chExt cx="0" cy="0"/>
        </a:xfrm>
      </p:grpSpPr>
      <p:sp>
        <p:nvSpPr>
          <p:cNvPr id="251" name="Google Shape;251;p41"/>
          <p:cNvSpPr/>
          <p:nvPr/>
        </p:nvSpPr>
        <p:spPr>
          <a:xfrm>
            <a:off x="134316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252" name="Google Shape;252;p41"/>
          <p:cNvSpPr/>
          <p:nvPr/>
        </p:nvSpPr>
        <p:spPr>
          <a:xfrm>
            <a:off x="11448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253" name="Google Shape;253;p41"/>
          <p:cNvSpPr/>
          <p:nvPr/>
        </p:nvSpPr>
        <p:spPr>
          <a:xfrm>
            <a:off x="780084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r"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pic>
        <p:nvPicPr>
          <p:cNvPr id="254" name="Google Shape;254;p41"/>
          <p:cNvPicPr preferRelativeResize="0"/>
          <p:nvPr/>
        </p:nvPicPr>
        <p:blipFill>
          <a:blip r:embed="rId3"/>
          <a:srcRect/>
          <a:stretch/>
        </p:blipFill>
        <p:spPr>
          <a:xfrm>
            <a:off x="1253575" y="343511"/>
            <a:ext cx="6871426" cy="2345702"/>
          </a:xfrm>
          <a:prstGeom prst="rect">
            <a:avLst/>
          </a:prstGeom>
          <a:noFill/>
          <a:ln>
            <a:noFill/>
          </a:ln>
        </p:spPr>
      </p:pic>
      <p:pic>
        <p:nvPicPr>
          <p:cNvPr id="255" name="Google Shape;255;p41"/>
          <p:cNvPicPr preferRelativeResize="0"/>
          <p:nvPr/>
        </p:nvPicPr>
        <p:blipFill>
          <a:blip r:embed="rId4"/>
          <a:srcRect/>
          <a:stretch/>
        </p:blipFill>
        <p:spPr>
          <a:xfrm>
            <a:off x="4872757" y="2977601"/>
            <a:ext cx="1669500" cy="1761400"/>
          </a:xfrm>
          <a:prstGeom prst="rect">
            <a:avLst/>
          </a:prstGeom>
          <a:noFill/>
          <a:ln>
            <a:noFill/>
          </a:ln>
        </p:spPr>
      </p:pic>
      <p:pic>
        <p:nvPicPr>
          <p:cNvPr id="256" name="Google Shape;256;p41"/>
          <p:cNvPicPr preferRelativeResize="0"/>
          <p:nvPr/>
        </p:nvPicPr>
        <p:blipFill>
          <a:blip r:embed="rId5"/>
          <a:srcRect/>
          <a:stretch/>
        </p:blipFill>
        <p:spPr>
          <a:xfrm>
            <a:off x="1874251" y="2977600"/>
            <a:ext cx="1812702" cy="1761400"/>
          </a:xfrm>
          <a:prstGeom prst="rect">
            <a:avLst/>
          </a:prstGeom>
          <a:noFill/>
          <a:ln>
            <a:noFill/>
          </a:ln>
        </p:spPr>
      </p:pic>
      <p:pic>
        <p:nvPicPr>
          <p:cNvPr id="2" name="Picture 1">
            <a:extLst>
              <a:ext uri="{FF2B5EF4-FFF2-40B4-BE49-F238E27FC236}">
                <a16:creationId xmlns:a16="http://schemas.microsoft.com/office/drawing/2014/main" id="{352A3E84-A30F-B60C-BD92-D0264FDF2B98}"/>
              </a:ext>
            </a:extLst>
          </p:cNvPr>
          <p:cNvPicPr>
            <a:picLocks noChangeAspect="1"/>
          </p:cNvPicPr>
          <p:nvPr/>
        </p:nvPicPr>
        <p:blipFill>
          <a:blip r:embed="rId6"/>
          <a:stretch>
            <a:fillRect/>
          </a:stretch>
        </p:blipFill>
        <p:spPr>
          <a:xfrm>
            <a:off x="66906" y="4817328"/>
            <a:ext cx="1160595" cy="26983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60"/>
        <p:cNvGrpSpPr/>
        <p:nvPr/>
      </p:nvGrpSpPr>
      <p:grpSpPr>
        <a:xfrm>
          <a:off x="0" y="0"/>
          <a:ext cx="0" cy="0"/>
          <a:chOff x="0" y="0"/>
          <a:chExt cx="0" cy="0"/>
        </a:xfrm>
      </p:grpSpPr>
      <p:sp>
        <p:nvSpPr>
          <p:cNvPr id="261" name="Google Shape;261;p42"/>
          <p:cNvSpPr/>
          <p:nvPr/>
        </p:nvSpPr>
        <p:spPr>
          <a:xfrm>
            <a:off x="134316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262" name="Google Shape;262;p42"/>
          <p:cNvSpPr/>
          <p:nvPr/>
        </p:nvSpPr>
        <p:spPr>
          <a:xfrm>
            <a:off x="11448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263" name="Google Shape;263;p42"/>
          <p:cNvSpPr/>
          <p:nvPr/>
        </p:nvSpPr>
        <p:spPr>
          <a:xfrm>
            <a:off x="780084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r"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pic>
        <p:nvPicPr>
          <p:cNvPr id="264" name="Google Shape;264;p42"/>
          <p:cNvPicPr preferRelativeResize="0"/>
          <p:nvPr/>
        </p:nvPicPr>
        <p:blipFill>
          <a:blip r:embed="rId3"/>
          <a:srcRect/>
          <a:stretch/>
        </p:blipFill>
        <p:spPr>
          <a:xfrm>
            <a:off x="2017274" y="431575"/>
            <a:ext cx="4451902" cy="2047875"/>
          </a:xfrm>
          <a:prstGeom prst="rect">
            <a:avLst/>
          </a:prstGeom>
          <a:noFill/>
          <a:ln>
            <a:noFill/>
          </a:ln>
        </p:spPr>
      </p:pic>
      <p:pic>
        <p:nvPicPr>
          <p:cNvPr id="265" name="Google Shape;265;p42"/>
          <p:cNvPicPr preferRelativeResize="0"/>
          <p:nvPr/>
        </p:nvPicPr>
        <p:blipFill>
          <a:blip r:embed="rId4"/>
          <a:srcRect/>
          <a:stretch/>
        </p:blipFill>
        <p:spPr>
          <a:xfrm>
            <a:off x="5233639" y="2894599"/>
            <a:ext cx="1486829" cy="1662532"/>
          </a:xfrm>
          <a:prstGeom prst="rect">
            <a:avLst/>
          </a:prstGeom>
          <a:noFill/>
          <a:ln>
            <a:noFill/>
          </a:ln>
        </p:spPr>
      </p:pic>
      <p:pic>
        <p:nvPicPr>
          <p:cNvPr id="2" name="Google Shape;265;p42">
            <a:extLst>
              <a:ext uri="{FF2B5EF4-FFF2-40B4-BE49-F238E27FC236}">
                <a16:creationId xmlns:a16="http://schemas.microsoft.com/office/drawing/2014/main" id="{47B780AF-A660-6DC2-88E2-9DE1B830E341}"/>
              </a:ext>
            </a:extLst>
          </p:cNvPr>
          <p:cNvPicPr preferRelativeResize="0"/>
          <p:nvPr/>
        </p:nvPicPr>
        <p:blipFill>
          <a:blip r:embed="rId5"/>
          <a:srcRect/>
          <a:stretch/>
        </p:blipFill>
        <p:spPr>
          <a:xfrm>
            <a:off x="1797277" y="2894600"/>
            <a:ext cx="1875191" cy="1662532"/>
          </a:xfrm>
          <a:prstGeom prst="rect">
            <a:avLst/>
          </a:prstGeom>
          <a:noFill/>
          <a:ln>
            <a:noFill/>
          </a:ln>
        </p:spPr>
      </p:pic>
      <p:pic>
        <p:nvPicPr>
          <p:cNvPr id="3" name="Picture 2">
            <a:extLst>
              <a:ext uri="{FF2B5EF4-FFF2-40B4-BE49-F238E27FC236}">
                <a16:creationId xmlns:a16="http://schemas.microsoft.com/office/drawing/2014/main" id="{2D26B6D6-A980-627D-893E-48D2A7D6F94F}"/>
              </a:ext>
            </a:extLst>
          </p:cNvPr>
          <p:cNvPicPr>
            <a:picLocks noChangeAspect="1"/>
          </p:cNvPicPr>
          <p:nvPr/>
        </p:nvPicPr>
        <p:blipFill>
          <a:blip r:embed="rId6"/>
          <a:stretch>
            <a:fillRect/>
          </a:stretch>
        </p:blipFill>
        <p:spPr>
          <a:xfrm>
            <a:off x="66906" y="4817328"/>
            <a:ext cx="1160595" cy="26983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88"/>
        <p:cNvGrpSpPr/>
        <p:nvPr/>
      </p:nvGrpSpPr>
      <p:grpSpPr>
        <a:xfrm>
          <a:off x="0" y="0"/>
          <a:ext cx="0" cy="0"/>
          <a:chOff x="0" y="0"/>
          <a:chExt cx="0" cy="0"/>
        </a:xfrm>
      </p:grpSpPr>
      <p:sp>
        <p:nvSpPr>
          <p:cNvPr id="289" name="Google Shape;289;p45"/>
          <p:cNvSpPr/>
          <p:nvPr/>
        </p:nvSpPr>
        <p:spPr>
          <a:xfrm>
            <a:off x="1343160" y="4848120"/>
            <a:ext cx="1228320" cy="29484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290" name="Google Shape;290;p45"/>
          <p:cNvSpPr/>
          <p:nvPr/>
        </p:nvSpPr>
        <p:spPr>
          <a:xfrm>
            <a:off x="114480" y="4848120"/>
            <a:ext cx="1228320" cy="29484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291" name="Google Shape;291;p45"/>
          <p:cNvSpPr/>
          <p:nvPr/>
        </p:nvSpPr>
        <p:spPr>
          <a:xfrm>
            <a:off x="7800840" y="4848120"/>
            <a:ext cx="1228320" cy="294840"/>
          </a:xfrm>
          <a:prstGeom prst="rect">
            <a:avLst/>
          </a:prstGeom>
          <a:noFill/>
          <a:ln>
            <a:noFill/>
          </a:ln>
        </p:spPr>
        <p:txBody>
          <a:bodyPr spcFirstLastPara="1" wrap="square" lIns="870823075" tIns="147600" rIns="870823075" bIns="147600" anchor="t" anchorCtr="0">
            <a:noAutofit/>
          </a:bodyPr>
          <a:lstStyle/>
          <a:p>
            <a:pPr marL="0" marR="0" lvl="0" indent="0" algn="r"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292" name="Google Shape;292;p45"/>
          <p:cNvSpPr txBox="1">
            <a:spLocks noGrp="1"/>
          </p:cNvSpPr>
          <p:nvPr>
            <p:ph type="title" idx="4294967295"/>
          </p:nvPr>
        </p:nvSpPr>
        <p:spPr>
          <a:xfrm>
            <a:off x="275062" y="1857375"/>
            <a:ext cx="4356411" cy="1571625"/>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20000"/>
              </a:lnSpc>
              <a:spcBef>
                <a:spcPts val="0"/>
              </a:spcBef>
              <a:spcAft>
                <a:spcPts val="0"/>
              </a:spcAft>
              <a:buClr>
                <a:srgbClr val="EFEEE7"/>
              </a:buClr>
              <a:buSzPct val="100000"/>
              <a:buFont typeface="Calibri"/>
              <a:buNone/>
            </a:pPr>
            <a:r>
              <a:rPr lang="en-US" sz="4500" u="none" strike="noStrike" dirty="0">
                <a:solidFill>
                  <a:schemeClr val="tx1"/>
                </a:solidFill>
                <a:latin typeface="Calibri"/>
                <a:ea typeface="Calibri"/>
                <a:cs typeface="Calibri"/>
                <a:sym typeface="Calibri"/>
              </a:rPr>
              <a:t>Qualification and Skills Insights</a:t>
            </a:r>
            <a:endParaRPr sz="4500" u="none" strike="noStrike" dirty="0">
              <a:solidFill>
                <a:schemeClr val="tx1"/>
              </a:solidFill>
              <a:latin typeface="Arial"/>
              <a:ea typeface="Arial"/>
              <a:cs typeface="Arial"/>
              <a:sym typeface="Arial"/>
            </a:endParaRPr>
          </a:p>
        </p:txBody>
      </p:sp>
      <p:sp>
        <p:nvSpPr>
          <p:cNvPr id="279" name="Google Shape;279;p44" title="color-year-illustrated.jpg"/>
          <p:cNvSpPr/>
          <p:nvPr/>
        </p:nvSpPr>
        <p:spPr>
          <a:xfrm>
            <a:off x="5315415" y="148683"/>
            <a:ext cx="3713745" cy="4675465"/>
          </a:xfrm>
          <a:prstGeom prst="roundRect">
            <a:avLst>
              <a:gd name="adj" fmla="val 0"/>
            </a:avLst>
          </a:prstGeom>
          <a:blipFill rotWithShape="1">
            <a:blip r:embed="rId3">
              <a:alphaModFix/>
            </a:blip>
            <a:stretch>
              <a:fillRect/>
            </a:stretch>
          </a:blipFill>
          <a:ln>
            <a:noFill/>
          </a:ln>
        </p:spPr>
        <p:txBody>
          <a:bodyPr spcFirstLastPara="1" wrap="square" lIns="90000" tIns="45000" rIns="90000" bIns="45000" anchor="t" anchorCtr="0">
            <a:noAutofit/>
          </a:bodyPr>
          <a:lstStyle/>
          <a:p>
            <a:pPr marL="0" marR="0" lvl="0" indent="0" algn="l" rtl="0">
              <a:spcBef>
                <a:spcPts val="0"/>
              </a:spcBef>
              <a:spcAft>
                <a:spcPts val="0"/>
              </a:spcAft>
              <a:buNone/>
            </a:pPr>
            <a:endParaRPr sz="1800" b="0" u="none" strike="noStrike" dirty="0">
              <a:solidFill>
                <a:srgbClr val="000000"/>
              </a:solidFill>
              <a:latin typeface="Noto Sans Symbols"/>
              <a:ea typeface="Noto Sans Symbols"/>
              <a:cs typeface="Noto Sans Symbols"/>
              <a:sym typeface="Noto Sans Symbols"/>
            </a:endParaRPr>
          </a:p>
        </p:txBody>
      </p:sp>
      <p:pic>
        <p:nvPicPr>
          <p:cNvPr id="2" name="Picture 1">
            <a:extLst>
              <a:ext uri="{FF2B5EF4-FFF2-40B4-BE49-F238E27FC236}">
                <a16:creationId xmlns:a16="http://schemas.microsoft.com/office/drawing/2014/main" id="{0529293E-55AF-A68A-6FCD-6B390BEB716A}"/>
              </a:ext>
            </a:extLst>
          </p:cNvPr>
          <p:cNvPicPr>
            <a:picLocks noChangeAspect="1"/>
          </p:cNvPicPr>
          <p:nvPr/>
        </p:nvPicPr>
        <p:blipFill>
          <a:blip r:embed="rId4"/>
          <a:stretch>
            <a:fillRect/>
          </a:stretch>
        </p:blipFill>
        <p:spPr>
          <a:xfrm>
            <a:off x="66906" y="4817328"/>
            <a:ext cx="1160595" cy="2698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97"/>
        <p:cNvGrpSpPr/>
        <p:nvPr/>
      </p:nvGrpSpPr>
      <p:grpSpPr>
        <a:xfrm>
          <a:off x="0" y="0"/>
          <a:ext cx="0" cy="0"/>
          <a:chOff x="0" y="0"/>
          <a:chExt cx="0" cy="0"/>
        </a:xfrm>
      </p:grpSpPr>
      <p:sp>
        <p:nvSpPr>
          <p:cNvPr id="298" name="Google Shape;298;p46"/>
          <p:cNvSpPr/>
          <p:nvPr/>
        </p:nvSpPr>
        <p:spPr>
          <a:xfrm>
            <a:off x="134316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299" name="Google Shape;299;p46"/>
          <p:cNvSpPr/>
          <p:nvPr/>
        </p:nvSpPr>
        <p:spPr>
          <a:xfrm>
            <a:off x="11448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300" name="Google Shape;300;p46"/>
          <p:cNvSpPr/>
          <p:nvPr/>
        </p:nvSpPr>
        <p:spPr>
          <a:xfrm>
            <a:off x="780084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r"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pic>
        <p:nvPicPr>
          <p:cNvPr id="301" name="Google Shape;301;p46"/>
          <p:cNvPicPr preferRelativeResize="0"/>
          <p:nvPr/>
        </p:nvPicPr>
        <p:blipFill>
          <a:blip r:embed="rId3"/>
          <a:srcRect/>
          <a:stretch/>
        </p:blipFill>
        <p:spPr>
          <a:xfrm>
            <a:off x="1568605" y="235536"/>
            <a:ext cx="4824761" cy="2156600"/>
          </a:xfrm>
          <a:prstGeom prst="rect">
            <a:avLst/>
          </a:prstGeom>
          <a:noFill/>
          <a:ln>
            <a:noFill/>
          </a:ln>
        </p:spPr>
      </p:pic>
      <p:pic>
        <p:nvPicPr>
          <p:cNvPr id="302" name="Google Shape;302;p46"/>
          <p:cNvPicPr preferRelativeResize="0"/>
          <p:nvPr/>
        </p:nvPicPr>
        <p:blipFill>
          <a:blip r:embed="rId4"/>
          <a:srcRect/>
          <a:stretch/>
        </p:blipFill>
        <p:spPr>
          <a:xfrm>
            <a:off x="1568605" y="2954673"/>
            <a:ext cx="1990725" cy="464268"/>
          </a:xfrm>
          <a:prstGeom prst="rect">
            <a:avLst/>
          </a:prstGeom>
          <a:noFill/>
          <a:ln>
            <a:noFill/>
          </a:ln>
        </p:spPr>
      </p:pic>
      <p:pic>
        <p:nvPicPr>
          <p:cNvPr id="304" name="Google Shape;304;p46"/>
          <p:cNvPicPr preferRelativeResize="0"/>
          <p:nvPr/>
        </p:nvPicPr>
        <p:blipFill>
          <a:blip r:embed="rId5"/>
          <a:srcRect/>
          <a:stretch/>
        </p:blipFill>
        <p:spPr>
          <a:xfrm>
            <a:off x="4522317" y="2751365"/>
            <a:ext cx="1794350" cy="1901932"/>
          </a:xfrm>
          <a:prstGeom prst="rect">
            <a:avLst/>
          </a:prstGeom>
          <a:noFill/>
          <a:ln>
            <a:noFill/>
          </a:ln>
        </p:spPr>
      </p:pic>
      <p:pic>
        <p:nvPicPr>
          <p:cNvPr id="2" name="Picture 1">
            <a:extLst>
              <a:ext uri="{FF2B5EF4-FFF2-40B4-BE49-F238E27FC236}">
                <a16:creationId xmlns:a16="http://schemas.microsoft.com/office/drawing/2014/main" id="{F6E48A8A-1150-3A73-09C0-28ECAA5B4A89}"/>
              </a:ext>
            </a:extLst>
          </p:cNvPr>
          <p:cNvPicPr>
            <a:picLocks noChangeAspect="1"/>
          </p:cNvPicPr>
          <p:nvPr/>
        </p:nvPicPr>
        <p:blipFill>
          <a:blip r:embed="rId6"/>
          <a:stretch>
            <a:fillRect/>
          </a:stretch>
        </p:blipFill>
        <p:spPr>
          <a:xfrm>
            <a:off x="66906" y="4817328"/>
            <a:ext cx="1160595" cy="26983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97">
          <a:extLst>
            <a:ext uri="{FF2B5EF4-FFF2-40B4-BE49-F238E27FC236}">
              <a16:creationId xmlns:a16="http://schemas.microsoft.com/office/drawing/2014/main" id="{4FA2E2C2-AE17-55DA-B4F0-9EE9C564168B}"/>
            </a:ext>
          </a:extLst>
        </p:cNvPr>
        <p:cNvGrpSpPr/>
        <p:nvPr/>
      </p:nvGrpSpPr>
      <p:grpSpPr>
        <a:xfrm>
          <a:off x="0" y="0"/>
          <a:ext cx="0" cy="0"/>
          <a:chOff x="0" y="0"/>
          <a:chExt cx="0" cy="0"/>
        </a:xfrm>
      </p:grpSpPr>
      <p:sp>
        <p:nvSpPr>
          <p:cNvPr id="298" name="Google Shape;298;p46">
            <a:extLst>
              <a:ext uri="{FF2B5EF4-FFF2-40B4-BE49-F238E27FC236}">
                <a16:creationId xmlns:a16="http://schemas.microsoft.com/office/drawing/2014/main" id="{E11E83FA-F0B5-77A2-2D01-EB94A57A86B3}"/>
              </a:ext>
            </a:extLst>
          </p:cNvPr>
          <p:cNvSpPr/>
          <p:nvPr/>
        </p:nvSpPr>
        <p:spPr>
          <a:xfrm>
            <a:off x="134316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299" name="Google Shape;299;p46">
            <a:extLst>
              <a:ext uri="{FF2B5EF4-FFF2-40B4-BE49-F238E27FC236}">
                <a16:creationId xmlns:a16="http://schemas.microsoft.com/office/drawing/2014/main" id="{5D99AC55-5603-28CF-8B07-91379190FAEA}"/>
              </a:ext>
            </a:extLst>
          </p:cNvPr>
          <p:cNvSpPr/>
          <p:nvPr/>
        </p:nvSpPr>
        <p:spPr>
          <a:xfrm>
            <a:off x="11448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300" name="Google Shape;300;p46">
            <a:extLst>
              <a:ext uri="{FF2B5EF4-FFF2-40B4-BE49-F238E27FC236}">
                <a16:creationId xmlns:a16="http://schemas.microsoft.com/office/drawing/2014/main" id="{A7DA4486-704A-0A6A-FF6F-AE3C7EA75B01}"/>
              </a:ext>
            </a:extLst>
          </p:cNvPr>
          <p:cNvSpPr/>
          <p:nvPr/>
        </p:nvSpPr>
        <p:spPr>
          <a:xfrm>
            <a:off x="780084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r"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pic>
        <p:nvPicPr>
          <p:cNvPr id="301" name="Google Shape;301;p46">
            <a:extLst>
              <a:ext uri="{FF2B5EF4-FFF2-40B4-BE49-F238E27FC236}">
                <a16:creationId xmlns:a16="http://schemas.microsoft.com/office/drawing/2014/main" id="{8CA25721-6BD4-75EC-1F6F-6D672F3DCD9C}"/>
              </a:ext>
            </a:extLst>
          </p:cNvPr>
          <p:cNvPicPr preferRelativeResize="0"/>
          <p:nvPr/>
        </p:nvPicPr>
        <p:blipFill>
          <a:blip r:embed="rId3"/>
          <a:srcRect/>
          <a:stretch/>
        </p:blipFill>
        <p:spPr>
          <a:xfrm>
            <a:off x="416312" y="642390"/>
            <a:ext cx="6460273" cy="1342891"/>
          </a:xfrm>
          <a:prstGeom prst="rect">
            <a:avLst/>
          </a:prstGeom>
          <a:noFill/>
          <a:ln>
            <a:noFill/>
          </a:ln>
        </p:spPr>
      </p:pic>
      <p:pic>
        <p:nvPicPr>
          <p:cNvPr id="304" name="Google Shape;304;p46">
            <a:extLst>
              <a:ext uri="{FF2B5EF4-FFF2-40B4-BE49-F238E27FC236}">
                <a16:creationId xmlns:a16="http://schemas.microsoft.com/office/drawing/2014/main" id="{681FDF8F-FFDF-56B6-F7C2-667C208B0994}"/>
              </a:ext>
            </a:extLst>
          </p:cNvPr>
          <p:cNvPicPr preferRelativeResize="0"/>
          <p:nvPr/>
        </p:nvPicPr>
        <p:blipFill>
          <a:blip r:embed="rId4"/>
          <a:srcRect/>
          <a:stretch/>
        </p:blipFill>
        <p:spPr>
          <a:xfrm>
            <a:off x="3265552" y="2399012"/>
            <a:ext cx="1430865" cy="2035376"/>
          </a:xfrm>
          <a:prstGeom prst="rect">
            <a:avLst/>
          </a:prstGeom>
          <a:noFill/>
          <a:ln>
            <a:noFill/>
          </a:ln>
        </p:spPr>
      </p:pic>
      <p:pic>
        <p:nvPicPr>
          <p:cNvPr id="2" name="Picture 1">
            <a:extLst>
              <a:ext uri="{FF2B5EF4-FFF2-40B4-BE49-F238E27FC236}">
                <a16:creationId xmlns:a16="http://schemas.microsoft.com/office/drawing/2014/main" id="{7607B391-3994-C78C-DE3C-2A2784E1C7EB}"/>
              </a:ext>
            </a:extLst>
          </p:cNvPr>
          <p:cNvPicPr>
            <a:picLocks noChangeAspect="1"/>
          </p:cNvPicPr>
          <p:nvPr/>
        </p:nvPicPr>
        <p:blipFill>
          <a:blip r:embed="rId5"/>
          <a:stretch>
            <a:fillRect/>
          </a:stretch>
        </p:blipFill>
        <p:spPr>
          <a:xfrm>
            <a:off x="66906" y="4824762"/>
            <a:ext cx="1160595" cy="269830"/>
          </a:xfrm>
          <a:prstGeom prst="rect">
            <a:avLst/>
          </a:prstGeom>
        </p:spPr>
      </p:pic>
    </p:spTree>
    <p:extLst>
      <p:ext uri="{BB962C8B-B14F-4D97-AF65-F5344CB8AC3E}">
        <p14:creationId xmlns:p14="http://schemas.microsoft.com/office/powerpoint/2010/main" val="7448499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17"/>
        <p:cNvGrpSpPr/>
        <p:nvPr/>
      </p:nvGrpSpPr>
      <p:grpSpPr>
        <a:xfrm>
          <a:off x="0" y="0"/>
          <a:ext cx="0" cy="0"/>
          <a:chOff x="0" y="0"/>
          <a:chExt cx="0" cy="0"/>
        </a:xfrm>
      </p:grpSpPr>
      <p:sp>
        <p:nvSpPr>
          <p:cNvPr id="318" name="Google Shape;318;p48"/>
          <p:cNvSpPr/>
          <p:nvPr/>
        </p:nvSpPr>
        <p:spPr>
          <a:xfrm>
            <a:off x="134316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319" name="Google Shape;319;p48"/>
          <p:cNvSpPr/>
          <p:nvPr/>
        </p:nvSpPr>
        <p:spPr>
          <a:xfrm>
            <a:off x="11448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320" name="Google Shape;320;p48"/>
          <p:cNvSpPr/>
          <p:nvPr/>
        </p:nvSpPr>
        <p:spPr>
          <a:xfrm>
            <a:off x="780084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r"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pic>
        <p:nvPicPr>
          <p:cNvPr id="321" name="Google Shape;321;p48"/>
          <p:cNvPicPr preferRelativeResize="0"/>
          <p:nvPr/>
        </p:nvPicPr>
        <p:blipFill>
          <a:blip r:embed="rId3"/>
          <a:srcRect l="258" r="1078"/>
          <a:stretch>
            <a:fillRect/>
          </a:stretch>
        </p:blipFill>
        <p:spPr>
          <a:xfrm>
            <a:off x="157764" y="316625"/>
            <a:ext cx="6090935" cy="1295400"/>
          </a:xfrm>
          <a:prstGeom prst="rect">
            <a:avLst/>
          </a:prstGeom>
          <a:noFill/>
          <a:ln>
            <a:noFill/>
          </a:ln>
        </p:spPr>
      </p:pic>
      <p:pic>
        <p:nvPicPr>
          <p:cNvPr id="322" name="Google Shape;322;p48"/>
          <p:cNvPicPr preferRelativeResize="0"/>
          <p:nvPr/>
        </p:nvPicPr>
        <p:blipFill>
          <a:blip r:embed="rId4"/>
          <a:srcRect/>
          <a:stretch/>
        </p:blipFill>
        <p:spPr>
          <a:xfrm>
            <a:off x="6618124" y="1106248"/>
            <a:ext cx="1999766" cy="505777"/>
          </a:xfrm>
          <a:prstGeom prst="rect">
            <a:avLst/>
          </a:prstGeom>
          <a:noFill/>
          <a:ln>
            <a:noFill/>
          </a:ln>
        </p:spPr>
      </p:pic>
      <p:pic>
        <p:nvPicPr>
          <p:cNvPr id="323" name="Google Shape;323;p48"/>
          <p:cNvPicPr preferRelativeResize="0"/>
          <p:nvPr/>
        </p:nvPicPr>
        <p:blipFill>
          <a:blip r:embed="rId5"/>
          <a:srcRect/>
          <a:stretch/>
        </p:blipFill>
        <p:spPr>
          <a:xfrm>
            <a:off x="352425" y="2292078"/>
            <a:ext cx="5647224" cy="2130218"/>
          </a:xfrm>
          <a:prstGeom prst="rect">
            <a:avLst/>
          </a:prstGeom>
          <a:noFill/>
          <a:ln>
            <a:noFill/>
          </a:ln>
        </p:spPr>
      </p:pic>
      <p:pic>
        <p:nvPicPr>
          <p:cNvPr id="324" name="Google Shape;324;p48"/>
          <p:cNvPicPr preferRelativeResize="0"/>
          <p:nvPr/>
        </p:nvPicPr>
        <p:blipFill>
          <a:blip r:embed="rId6"/>
          <a:srcRect/>
          <a:stretch/>
        </p:blipFill>
        <p:spPr>
          <a:xfrm>
            <a:off x="6727390" y="2571750"/>
            <a:ext cx="1228200" cy="1665713"/>
          </a:xfrm>
          <a:prstGeom prst="rect">
            <a:avLst/>
          </a:prstGeom>
          <a:noFill/>
          <a:ln>
            <a:noFill/>
          </a:ln>
        </p:spPr>
      </p:pic>
      <p:pic>
        <p:nvPicPr>
          <p:cNvPr id="2" name="Picture 1">
            <a:extLst>
              <a:ext uri="{FF2B5EF4-FFF2-40B4-BE49-F238E27FC236}">
                <a16:creationId xmlns:a16="http://schemas.microsoft.com/office/drawing/2014/main" id="{5AA83447-DD2E-A8E9-2BF2-CC966FB6770E}"/>
              </a:ext>
            </a:extLst>
          </p:cNvPr>
          <p:cNvPicPr>
            <a:picLocks noChangeAspect="1"/>
          </p:cNvPicPr>
          <p:nvPr/>
        </p:nvPicPr>
        <p:blipFill>
          <a:blip r:embed="rId7"/>
          <a:stretch>
            <a:fillRect/>
          </a:stretch>
        </p:blipFill>
        <p:spPr>
          <a:xfrm>
            <a:off x="66906" y="4817328"/>
            <a:ext cx="1160595" cy="26983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28"/>
        <p:cNvGrpSpPr/>
        <p:nvPr/>
      </p:nvGrpSpPr>
      <p:grpSpPr>
        <a:xfrm>
          <a:off x="0" y="0"/>
          <a:ext cx="0" cy="0"/>
          <a:chOff x="0" y="0"/>
          <a:chExt cx="0" cy="0"/>
        </a:xfrm>
      </p:grpSpPr>
      <p:sp>
        <p:nvSpPr>
          <p:cNvPr id="329" name="Google Shape;329;p49"/>
          <p:cNvSpPr/>
          <p:nvPr/>
        </p:nvSpPr>
        <p:spPr>
          <a:xfrm>
            <a:off x="134316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330" name="Google Shape;330;p49"/>
          <p:cNvSpPr/>
          <p:nvPr/>
        </p:nvSpPr>
        <p:spPr>
          <a:xfrm>
            <a:off x="11448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331" name="Google Shape;331;p49"/>
          <p:cNvSpPr/>
          <p:nvPr/>
        </p:nvSpPr>
        <p:spPr>
          <a:xfrm>
            <a:off x="780084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r"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pic>
        <p:nvPicPr>
          <p:cNvPr id="332" name="Google Shape;332;p49"/>
          <p:cNvPicPr preferRelativeResize="0"/>
          <p:nvPr/>
        </p:nvPicPr>
        <p:blipFill>
          <a:blip r:embed="rId3"/>
          <a:srcRect/>
          <a:stretch/>
        </p:blipFill>
        <p:spPr>
          <a:xfrm>
            <a:off x="728580" y="713678"/>
            <a:ext cx="4676044" cy="3285893"/>
          </a:xfrm>
          <a:prstGeom prst="rect">
            <a:avLst/>
          </a:prstGeom>
          <a:noFill/>
          <a:ln>
            <a:noFill/>
          </a:ln>
        </p:spPr>
      </p:pic>
      <p:pic>
        <p:nvPicPr>
          <p:cNvPr id="333" name="Google Shape;333;p49"/>
          <p:cNvPicPr preferRelativeResize="0"/>
          <p:nvPr/>
        </p:nvPicPr>
        <p:blipFill>
          <a:blip r:embed="rId4"/>
          <a:srcRect/>
          <a:stretch/>
        </p:blipFill>
        <p:spPr>
          <a:xfrm>
            <a:off x="6210369" y="1195772"/>
            <a:ext cx="1855681" cy="2321704"/>
          </a:xfrm>
          <a:prstGeom prst="rect">
            <a:avLst/>
          </a:prstGeom>
          <a:noFill/>
          <a:ln>
            <a:noFill/>
          </a:ln>
        </p:spPr>
      </p:pic>
      <p:pic>
        <p:nvPicPr>
          <p:cNvPr id="2" name="Picture 1">
            <a:extLst>
              <a:ext uri="{FF2B5EF4-FFF2-40B4-BE49-F238E27FC236}">
                <a16:creationId xmlns:a16="http://schemas.microsoft.com/office/drawing/2014/main" id="{BF9BF9BD-4BF6-600B-BE0A-C4F143197B8B}"/>
              </a:ext>
            </a:extLst>
          </p:cNvPr>
          <p:cNvPicPr>
            <a:picLocks noChangeAspect="1"/>
          </p:cNvPicPr>
          <p:nvPr/>
        </p:nvPicPr>
        <p:blipFill>
          <a:blip r:embed="rId5"/>
          <a:stretch>
            <a:fillRect/>
          </a:stretch>
        </p:blipFill>
        <p:spPr>
          <a:xfrm>
            <a:off x="66906" y="4817328"/>
            <a:ext cx="1160595" cy="26983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17">
          <a:extLst>
            <a:ext uri="{FF2B5EF4-FFF2-40B4-BE49-F238E27FC236}">
              <a16:creationId xmlns:a16="http://schemas.microsoft.com/office/drawing/2014/main" id="{D361038F-227D-E431-E9A7-2BCEEADAE854}"/>
            </a:ext>
          </a:extLst>
        </p:cNvPr>
        <p:cNvGrpSpPr/>
        <p:nvPr/>
      </p:nvGrpSpPr>
      <p:grpSpPr>
        <a:xfrm>
          <a:off x="0" y="0"/>
          <a:ext cx="0" cy="0"/>
          <a:chOff x="0" y="0"/>
          <a:chExt cx="0" cy="0"/>
        </a:xfrm>
      </p:grpSpPr>
      <p:sp>
        <p:nvSpPr>
          <p:cNvPr id="318" name="Google Shape;318;p48">
            <a:extLst>
              <a:ext uri="{FF2B5EF4-FFF2-40B4-BE49-F238E27FC236}">
                <a16:creationId xmlns:a16="http://schemas.microsoft.com/office/drawing/2014/main" id="{78345CBE-42B0-50BD-FFF3-39389A4C0E1D}"/>
              </a:ext>
            </a:extLst>
          </p:cNvPr>
          <p:cNvSpPr/>
          <p:nvPr/>
        </p:nvSpPr>
        <p:spPr>
          <a:xfrm>
            <a:off x="134316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319" name="Google Shape;319;p48">
            <a:extLst>
              <a:ext uri="{FF2B5EF4-FFF2-40B4-BE49-F238E27FC236}">
                <a16:creationId xmlns:a16="http://schemas.microsoft.com/office/drawing/2014/main" id="{FB806A9C-3E2C-F52C-B927-486CCE362A45}"/>
              </a:ext>
            </a:extLst>
          </p:cNvPr>
          <p:cNvSpPr/>
          <p:nvPr/>
        </p:nvSpPr>
        <p:spPr>
          <a:xfrm>
            <a:off x="11448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320" name="Google Shape;320;p48">
            <a:extLst>
              <a:ext uri="{FF2B5EF4-FFF2-40B4-BE49-F238E27FC236}">
                <a16:creationId xmlns:a16="http://schemas.microsoft.com/office/drawing/2014/main" id="{A65028D5-2CDC-6B0D-88F7-B3EF914E3FAB}"/>
              </a:ext>
            </a:extLst>
          </p:cNvPr>
          <p:cNvSpPr/>
          <p:nvPr/>
        </p:nvSpPr>
        <p:spPr>
          <a:xfrm>
            <a:off x="780084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r"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pic>
        <p:nvPicPr>
          <p:cNvPr id="322" name="Google Shape;322;p48">
            <a:extLst>
              <a:ext uri="{FF2B5EF4-FFF2-40B4-BE49-F238E27FC236}">
                <a16:creationId xmlns:a16="http://schemas.microsoft.com/office/drawing/2014/main" id="{236DDB49-D6DB-5DD8-EEC9-235AA1D0750E}"/>
              </a:ext>
            </a:extLst>
          </p:cNvPr>
          <p:cNvPicPr preferRelativeResize="0"/>
          <p:nvPr/>
        </p:nvPicPr>
        <p:blipFill>
          <a:blip r:embed="rId3"/>
          <a:srcRect/>
          <a:stretch/>
        </p:blipFill>
        <p:spPr>
          <a:xfrm>
            <a:off x="2068427" y="3674118"/>
            <a:ext cx="1999766" cy="487942"/>
          </a:xfrm>
          <a:prstGeom prst="rect">
            <a:avLst/>
          </a:prstGeom>
          <a:noFill/>
          <a:ln>
            <a:noFill/>
          </a:ln>
        </p:spPr>
      </p:pic>
      <p:pic>
        <p:nvPicPr>
          <p:cNvPr id="323" name="Google Shape;323;p48">
            <a:extLst>
              <a:ext uri="{FF2B5EF4-FFF2-40B4-BE49-F238E27FC236}">
                <a16:creationId xmlns:a16="http://schemas.microsoft.com/office/drawing/2014/main" id="{E1AAB59D-AC39-A4E2-C951-7781F24212E7}"/>
              </a:ext>
            </a:extLst>
          </p:cNvPr>
          <p:cNvPicPr preferRelativeResize="0"/>
          <p:nvPr/>
        </p:nvPicPr>
        <p:blipFill>
          <a:blip r:embed="rId4"/>
          <a:srcRect/>
          <a:stretch/>
        </p:blipFill>
        <p:spPr>
          <a:xfrm>
            <a:off x="1083670" y="596997"/>
            <a:ext cx="6216661" cy="2376661"/>
          </a:xfrm>
          <a:prstGeom prst="rect">
            <a:avLst/>
          </a:prstGeom>
          <a:noFill/>
          <a:ln>
            <a:noFill/>
          </a:ln>
        </p:spPr>
      </p:pic>
      <p:pic>
        <p:nvPicPr>
          <p:cNvPr id="324" name="Google Shape;324;p48">
            <a:extLst>
              <a:ext uri="{FF2B5EF4-FFF2-40B4-BE49-F238E27FC236}">
                <a16:creationId xmlns:a16="http://schemas.microsoft.com/office/drawing/2014/main" id="{CCDC6697-5217-B5BC-DE4A-2204DEC0FFF1}"/>
              </a:ext>
            </a:extLst>
          </p:cNvPr>
          <p:cNvPicPr preferRelativeResize="0"/>
          <p:nvPr/>
        </p:nvPicPr>
        <p:blipFill>
          <a:blip r:embed="rId5"/>
          <a:srcRect/>
          <a:stretch/>
        </p:blipFill>
        <p:spPr>
          <a:xfrm>
            <a:off x="5075808" y="3336416"/>
            <a:ext cx="1496351" cy="1511703"/>
          </a:xfrm>
          <a:prstGeom prst="rect">
            <a:avLst/>
          </a:prstGeom>
          <a:noFill/>
          <a:ln>
            <a:noFill/>
          </a:ln>
        </p:spPr>
      </p:pic>
      <p:pic>
        <p:nvPicPr>
          <p:cNvPr id="2" name="Picture 1">
            <a:extLst>
              <a:ext uri="{FF2B5EF4-FFF2-40B4-BE49-F238E27FC236}">
                <a16:creationId xmlns:a16="http://schemas.microsoft.com/office/drawing/2014/main" id="{2FD7A62E-DB47-E3DC-9C5A-589BAB260860}"/>
              </a:ext>
            </a:extLst>
          </p:cNvPr>
          <p:cNvPicPr>
            <a:picLocks noChangeAspect="1"/>
          </p:cNvPicPr>
          <p:nvPr/>
        </p:nvPicPr>
        <p:blipFill>
          <a:blip r:embed="rId6"/>
          <a:stretch>
            <a:fillRect/>
          </a:stretch>
        </p:blipFill>
        <p:spPr>
          <a:xfrm>
            <a:off x="66906" y="4817328"/>
            <a:ext cx="1160595" cy="269830"/>
          </a:xfrm>
          <a:prstGeom prst="rect">
            <a:avLst/>
          </a:prstGeom>
        </p:spPr>
      </p:pic>
    </p:spTree>
    <p:extLst>
      <p:ext uri="{BB962C8B-B14F-4D97-AF65-F5344CB8AC3E}">
        <p14:creationId xmlns:p14="http://schemas.microsoft.com/office/powerpoint/2010/main" val="24653509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37"/>
        <p:cNvGrpSpPr/>
        <p:nvPr/>
      </p:nvGrpSpPr>
      <p:grpSpPr>
        <a:xfrm>
          <a:off x="0" y="0"/>
          <a:ext cx="0" cy="0"/>
          <a:chOff x="0" y="0"/>
          <a:chExt cx="0" cy="0"/>
        </a:xfrm>
      </p:grpSpPr>
      <p:sp>
        <p:nvSpPr>
          <p:cNvPr id="338" name="Google Shape;338;p50"/>
          <p:cNvSpPr/>
          <p:nvPr/>
        </p:nvSpPr>
        <p:spPr>
          <a:xfrm>
            <a:off x="1343160" y="4848120"/>
            <a:ext cx="1228320" cy="29484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339" name="Google Shape;339;p50"/>
          <p:cNvSpPr/>
          <p:nvPr/>
        </p:nvSpPr>
        <p:spPr>
          <a:xfrm>
            <a:off x="114480" y="4848120"/>
            <a:ext cx="1228320" cy="29484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340" name="Google Shape;340;p50"/>
          <p:cNvSpPr/>
          <p:nvPr/>
        </p:nvSpPr>
        <p:spPr>
          <a:xfrm>
            <a:off x="7800840" y="4848120"/>
            <a:ext cx="1228320" cy="294840"/>
          </a:xfrm>
          <a:prstGeom prst="rect">
            <a:avLst/>
          </a:prstGeom>
          <a:noFill/>
          <a:ln>
            <a:noFill/>
          </a:ln>
        </p:spPr>
        <p:txBody>
          <a:bodyPr spcFirstLastPara="1" wrap="square" lIns="870823075" tIns="147600" rIns="870823075" bIns="147600" anchor="t" anchorCtr="0">
            <a:noAutofit/>
          </a:bodyPr>
          <a:lstStyle/>
          <a:p>
            <a:pPr marL="0" marR="0" lvl="0" indent="0" algn="r"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341" name="Google Shape;341;p50"/>
          <p:cNvSpPr txBox="1">
            <a:spLocks noGrp="1"/>
          </p:cNvSpPr>
          <p:nvPr>
            <p:ph type="title" idx="4294967295"/>
          </p:nvPr>
        </p:nvSpPr>
        <p:spPr>
          <a:xfrm>
            <a:off x="0" y="1857375"/>
            <a:ext cx="4133850" cy="1571625"/>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20000"/>
              </a:lnSpc>
              <a:spcBef>
                <a:spcPts val="0"/>
              </a:spcBef>
              <a:spcAft>
                <a:spcPts val="0"/>
              </a:spcAft>
              <a:buClr>
                <a:srgbClr val="EFEEE7"/>
              </a:buClr>
              <a:buSzPct val="100000"/>
              <a:buFont typeface="Calibri"/>
              <a:buNone/>
            </a:pPr>
            <a:r>
              <a:rPr lang="en-US" sz="4500" b="0" u="none" strike="noStrike" dirty="0">
                <a:solidFill>
                  <a:schemeClr val="tx1"/>
                </a:solidFill>
                <a:latin typeface="Calibri"/>
                <a:ea typeface="Calibri"/>
                <a:cs typeface="Calibri"/>
                <a:sym typeface="Calibri"/>
              </a:rPr>
              <a:t>Payroll and Compensation Details</a:t>
            </a:r>
            <a:endParaRPr sz="4500" b="0" u="none" strike="noStrike" dirty="0">
              <a:solidFill>
                <a:schemeClr val="tx1"/>
              </a:solidFill>
              <a:latin typeface="Arial"/>
              <a:ea typeface="Arial"/>
              <a:cs typeface="Arial"/>
              <a:sym typeface="Arial"/>
            </a:endParaRPr>
          </a:p>
        </p:txBody>
      </p:sp>
      <p:pic>
        <p:nvPicPr>
          <p:cNvPr id="3" name="Picture 2">
            <a:extLst>
              <a:ext uri="{FF2B5EF4-FFF2-40B4-BE49-F238E27FC236}">
                <a16:creationId xmlns:a16="http://schemas.microsoft.com/office/drawing/2014/main" id="{8CF03708-44EC-C42E-FAC7-1292A3283F3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857480" y="1717289"/>
            <a:ext cx="4088928" cy="2727402"/>
          </a:xfrm>
          <a:prstGeom prst="rect">
            <a:avLst/>
          </a:prstGeom>
        </p:spPr>
      </p:pic>
      <p:pic>
        <p:nvPicPr>
          <p:cNvPr id="2" name="Picture 1">
            <a:extLst>
              <a:ext uri="{FF2B5EF4-FFF2-40B4-BE49-F238E27FC236}">
                <a16:creationId xmlns:a16="http://schemas.microsoft.com/office/drawing/2014/main" id="{73641267-276F-8C2F-8942-5017859A1EA0}"/>
              </a:ext>
            </a:extLst>
          </p:cNvPr>
          <p:cNvPicPr>
            <a:picLocks noChangeAspect="1"/>
          </p:cNvPicPr>
          <p:nvPr/>
        </p:nvPicPr>
        <p:blipFill>
          <a:blip r:embed="rId5"/>
          <a:stretch>
            <a:fillRect/>
          </a:stretch>
        </p:blipFill>
        <p:spPr>
          <a:xfrm>
            <a:off x="66906" y="4817328"/>
            <a:ext cx="1160595" cy="2698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46"/>
        <p:cNvGrpSpPr/>
        <p:nvPr/>
      </p:nvGrpSpPr>
      <p:grpSpPr>
        <a:xfrm>
          <a:off x="0" y="0"/>
          <a:ext cx="0" cy="0"/>
          <a:chOff x="0" y="0"/>
          <a:chExt cx="0" cy="0"/>
        </a:xfrm>
      </p:grpSpPr>
      <p:sp>
        <p:nvSpPr>
          <p:cNvPr id="347" name="Google Shape;347;p51"/>
          <p:cNvSpPr/>
          <p:nvPr/>
        </p:nvSpPr>
        <p:spPr>
          <a:xfrm>
            <a:off x="134316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348" name="Google Shape;348;p51"/>
          <p:cNvSpPr/>
          <p:nvPr/>
        </p:nvSpPr>
        <p:spPr>
          <a:xfrm>
            <a:off x="11448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349" name="Google Shape;349;p51"/>
          <p:cNvSpPr/>
          <p:nvPr/>
        </p:nvSpPr>
        <p:spPr>
          <a:xfrm>
            <a:off x="780084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r"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pic>
        <p:nvPicPr>
          <p:cNvPr id="351" name="Google Shape;351;p51"/>
          <p:cNvPicPr preferRelativeResize="0"/>
          <p:nvPr/>
        </p:nvPicPr>
        <p:blipFill>
          <a:blip r:embed="rId3"/>
          <a:srcRect/>
          <a:stretch/>
        </p:blipFill>
        <p:spPr>
          <a:xfrm>
            <a:off x="966439" y="2999883"/>
            <a:ext cx="2738275" cy="528348"/>
          </a:xfrm>
          <a:prstGeom prst="rect">
            <a:avLst/>
          </a:prstGeom>
          <a:noFill/>
          <a:ln>
            <a:noFill/>
          </a:ln>
        </p:spPr>
      </p:pic>
      <p:pic>
        <p:nvPicPr>
          <p:cNvPr id="352" name="Google Shape;352;p51"/>
          <p:cNvPicPr preferRelativeResize="0"/>
          <p:nvPr/>
        </p:nvPicPr>
        <p:blipFill>
          <a:blip r:embed="rId4"/>
          <a:srcRect/>
          <a:stretch/>
        </p:blipFill>
        <p:spPr>
          <a:xfrm>
            <a:off x="912913" y="349405"/>
            <a:ext cx="6134658" cy="2222345"/>
          </a:xfrm>
          <a:prstGeom prst="rect">
            <a:avLst/>
          </a:prstGeom>
          <a:noFill/>
          <a:ln>
            <a:noFill/>
          </a:ln>
        </p:spPr>
      </p:pic>
      <p:pic>
        <p:nvPicPr>
          <p:cNvPr id="353" name="Google Shape;353;p51"/>
          <p:cNvPicPr preferRelativeResize="0"/>
          <p:nvPr/>
        </p:nvPicPr>
        <p:blipFill>
          <a:blip r:embed="rId5"/>
          <a:srcRect l="7468" t="1512" r="5141" b="7829"/>
          <a:stretch>
            <a:fillRect/>
          </a:stretch>
        </p:blipFill>
        <p:spPr>
          <a:xfrm>
            <a:off x="4572000" y="2787804"/>
            <a:ext cx="1516566" cy="1635513"/>
          </a:xfrm>
          <a:prstGeom prst="rect">
            <a:avLst/>
          </a:prstGeom>
          <a:noFill/>
          <a:ln>
            <a:noFill/>
          </a:ln>
        </p:spPr>
      </p:pic>
      <p:pic>
        <p:nvPicPr>
          <p:cNvPr id="2" name="Picture 1">
            <a:extLst>
              <a:ext uri="{FF2B5EF4-FFF2-40B4-BE49-F238E27FC236}">
                <a16:creationId xmlns:a16="http://schemas.microsoft.com/office/drawing/2014/main" id="{6E83916E-8614-3F03-C9D3-3C23B7BC214D}"/>
              </a:ext>
            </a:extLst>
          </p:cNvPr>
          <p:cNvPicPr>
            <a:picLocks noChangeAspect="1"/>
          </p:cNvPicPr>
          <p:nvPr/>
        </p:nvPicPr>
        <p:blipFill>
          <a:blip r:embed="rId6"/>
          <a:stretch>
            <a:fillRect/>
          </a:stretch>
        </p:blipFill>
        <p:spPr>
          <a:xfrm>
            <a:off x="66906" y="4817328"/>
            <a:ext cx="1160595" cy="26983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20"/>
        <p:cNvGrpSpPr/>
        <p:nvPr/>
      </p:nvGrpSpPr>
      <p:grpSpPr>
        <a:xfrm>
          <a:off x="0" y="0"/>
          <a:ext cx="0" cy="0"/>
          <a:chOff x="0" y="0"/>
          <a:chExt cx="0" cy="0"/>
        </a:xfrm>
      </p:grpSpPr>
      <p:sp>
        <p:nvSpPr>
          <p:cNvPr id="121" name="Google Shape;121;p27" title="color-year-illustrated.jpg"/>
          <p:cNvSpPr/>
          <p:nvPr/>
        </p:nvSpPr>
        <p:spPr>
          <a:xfrm>
            <a:off x="4990590" y="398957"/>
            <a:ext cx="3720960" cy="4251600"/>
          </a:xfrm>
          <a:prstGeom prst="roundRect">
            <a:avLst>
              <a:gd name="adj" fmla="val 0"/>
            </a:avLst>
          </a:prstGeom>
          <a:blipFill rotWithShape="1">
            <a:blip r:embed="rId3">
              <a:alphaModFix/>
            </a:blip>
            <a:stretch>
              <a:fillRect/>
            </a:stretch>
          </a:blipFill>
          <a:ln>
            <a:noFill/>
          </a:ln>
        </p:spPr>
        <p:txBody>
          <a:bodyPr spcFirstLastPara="1" wrap="square" lIns="90000" tIns="45000" rIns="90000" bIns="45000" anchor="t" anchorCtr="0">
            <a:noAutofit/>
          </a:bodyPr>
          <a:lstStyle/>
          <a:p>
            <a:pPr marL="0" marR="0" lvl="0" indent="0" algn="l" rtl="0">
              <a:spcBef>
                <a:spcPts val="0"/>
              </a:spcBef>
              <a:spcAft>
                <a:spcPts val="0"/>
              </a:spcAft>
              <a:buNone/>
            </a:pPr>
            <a:endParaRPr sz="1800" b="0" u="none" strike="noStrike">
              <a:solidFill>
                <a:srgbClr val="000000"/>
              </a:solidFill>
              <a:latin typeface="Noto Sans Symbols"/>
              <a:ea typeface="Noto Sans Symbols"/>
              <a:cs typeface="Noto Sans Symbols"/>
              <a:sym typeface="Noto Sans Symbols"/>
            </a:endParaRPr>
          </a:p>
        </p:txBody>
      </p:sp>
      <p:sp>
        <p:nvSpPr>
          <p:cNvPr id="125" name="Google Shape;125;p27"/>
          <p:cNvSpPr txBox="1">
            <a:spLocks noGrp="1"/>
          </p:cNvSpPr>
          <p:nvPr>
            <p:ph type="title"/>
          </p:nvPr>
        </p:nvSpPr>
        <p:spPr>
          <a:xfrm>
            <a:off x="714240" y="447840"/>
            <a:ext cx="3676320" cy="57132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20000"/>
              </a:lnSpc>
              <a:spcBef>
                <a:spcPts val="0"/>
              </a:spcBef>
              <a:spcAft>
                <a:spcPts val="0"/>
              </a:spcAft>
              <a:buClr>
                <a:srgbClr val="000000"/>
              </a:buClr>
              <a:buSzPct val="96007"/>
              <a:buFont typeface="Calibri"/>
              <a:buNone/>
            </a:pPr>
            <a:r>
              <a:rPr lang="en-US" sz="2708" b="1" u="none" strike="noStrike">
                <a:solidFill>
                  <a:srgbClr val="000000"/>
                </a:solidFill>
                <a:latin typeface="Times New Roman"/>
                <a:ea typeface="Times New Roman"/>
                <a:cs typeface="Times New Roman"/>
                <a:sym typeface="Times New Roman"/>
              </a:rPr>
              <a:t>Introduction</a:t>
            </a:r>
            <a:endParaRPr sz="2708" b="1" u="none" strike="noStrike">
              <a:solidFill>
                <a:schemeClr val="dk1"/>
              </a:solidFill>
              <a:latin typeface="Times New Roman"/>
              <a:ea typeface="Times New Roman"/>
              <a:cs typeface="Times New Roman"/>
              <a:sym typeface="Times New Roman"/>
            </a:endParaRPr>
          </a:p>
        </p:txBody>
      </p:sp>
      <p:sp>
        <p:nvSpPr>
          <p:cNvPr id="126" name="Google Shape;126;p27"/>
          <p:cNvSpPr txBox="1">
            <a:spLocks noGrp="1"/>
          </p:cNvSpPr>
          <p:nvPr>
            <p:ph type="subTitle" idx="1"/>
          </p:nvPr>
        </p:nvSpPr>
        <p:spPr>
          <a:xfrm>
            <a:off x="432450" y="1341175"/>
            <a:ext cx="3957900" cy="2803800"/>
          </a:xfrm>
          <a:prstGeom prst="rect">
            <a:avLst/>
          </a:prstGeom>
          <a:noFill/>
          <a:ln>
            <a:noFill/>
          </a:ln>
        </p:spPr>
        <p:txBody>
          <a:bodyPr spcFirstLastPara="1" wrap="square" lIns="91425" tIns="91425" rIns="91425" bIns="91425" anchor="t" anchorCtr="0">
            <a:noAutofit/>
          </a:bodyPr>
          <a:lstStyle/>
          <a:p>
            <a:pPr marL="0" marR="0" lvl="0" indent="0" algn="l" rtl="0">
              <a:lnSpc>
                <a:spcPct val="120000"/>
              </a:lnSpc>
              <a:spcBef>
                <a:spcPts val="0"/>
              </a:spcBef>
              <a:spcAft>
                <a:spcPts val="0"/>
              </a:spcAft>
              <a:buClr>
                <a:srgbClr val="000000"/>
              </a:buClr>
              <a:buSzPts val="1200"/>
              <a:buFont typeface="Calibri"/>
              <a:buNone/>
            </a:pPr>
            <a:r>
              <a:rPr lang="en-US" sz="1600" b="0" i="0" u="none" strike="noStrike" cap="none" dirty="0">
                <a:solidFill>
                  <a:srgbClr val="000000"/>
                </a:solidFill>
                <a:latin typeface="Calibri"/>
                <a:ea typeface="Calibri"/>
                <a:cs typeface="Calibri"/>
                <a:sym typeface="Calibri"/>
              </a:rPr>
              <a:t>This presentation provides a comprehensive overview of the </a:t>
            </a:r>
            <a:r>
              <a:rPr lang="en-US" sz="1600" b="1" dirty="0">
                <a:latin typeface="Calibri"/>
                <a:ea typeface="Calibri"/>
                <a:cs typeface="Calibri"/>
                <a:sym typeface="Calibri"/>
              </a:rPr>
              <a:t>E</a:t>
            </a:r>
            <a:r>
              <a:rPr lang="en-US" sz="1600" b="1" i="0" u="none" strike="noStrike" cap="none" dirty="0">
                <a:solidFill>
                  <a:srgbClr val="000000"/>
                </a:solidFill>
                <a:latin typeface="Calibri"/>
                <a:ea typeface="Calibri"/>
                <a:cs typeface="Calibri"/>
                <a:sym typeface="Calibri"/>
              </a:rPr>
              <a:t>mployee management system SQL project</a:t>
            </a:r>
            <a:r>
              <a:rPr lang="en-US" sz="1600" b="0" i="0" u="none" strike="noStrike" cap="none" dirty="0">
                <a:solidFill>
                  <a:srgbClr val="000000"/>
                </a:solidFill>
                <a:latin typeface="Calibri"/>
                <a:ea typeface="Calibri"/>
                <a:cs typeface="Calibri"/>
                <a:sym typeface="Calibri"/>
              </a:rPr>
              <a:t>. It highlights </a:t>
            </a:r>
            <a:r>
              <a:rPr lang="en-US" sz="1600" dirty="0">
                <a:latin typeface="Calibri"/>
                <a:ea typeface="Calibri"/>
                <a:cs typeface="Calibri"/>
                <a:sym typeface="Calibri"/>
              </a:rPr>
              <a:t>some</a:t>
            </a:r>
            <a:r>
              <a:rPr lang="en-US" sz="1600" b="0" i="0" u="none" strike="noStrike" cap="none" dirty="0">
                <a:solidFill>
                  <a:srgbClr val="000000"/>
                </a:solidFill>
                <a:latin typeface="Calibri"/>
                <a:ea typeface="Calibri"/>
                <a:cs typeface="Calibri"/>
                <a:sym typeface="Calibri"/>
              </a:rPr>
              <a:t> key queries with </a:t>
            </a:r>
            <a:r>
              <a:rPr lang="en-US" sz="1600" b="1" i="0" u="none" strike="noStrike" cap="none" dirty="0">
                <a:solidFill>
                  <a:srgbClr val="000000"/>
                </a:solidFill>
                <a:latin typeface="Calibri"/>
                <a:ea typeface="Calibri"/>
                <a:cs typeface="Calibri"/>
                <a:sym typeface="Calibri"/>
              </a:rPr>
              <a:t>detailed explanations</a:t>
            </a:r>
            <a:r>
              <a:rPr lang="en-US" sz="1600" b="0" i="0" u="none" strike="noStrike" cap="none" dirty="0">
                <a:solidFill>
                  <a:srgbClr val="000000"/>
                </a:solidFill>
                <a:latin typeface="Calibri"/>
                <a:ea typeface="Calibri"/>
                <a:cs typeface="Calibri"/>
                <a:sym typeface="Calibri"/>
              </a:rPr>
              <a:t> to help understand </a:t>
            </a:r>
            <a:r>
              <a:rPr lang="en-US" sz="1600" b="1" i="0" u="none" strike="noStrike" cap="none" dirty="0">
                <a:solidFill>
                  <a:srgbClr val="000000"/>
                </a:solidFill>
                <a:latin typeface="Calibri"/>
                <a:ea typeface="Calibri"/>
                <a:cs typeface="Calibri"/>
                <a:sym typeface="Calibri"/>
              </a:rPr>
              <a:t>data handling</a:t>
            </a:r>
            <a:r>
              <a:rPr lang="en-US" sz="1600" b="0" i="0" u="none" strike="noStrike" cap="none" dirty="0">
                <a:solidFill>
                  <a:srgbClr val="000000"/>
                </a:solidFill>
                <a:latin typeface="Calibri"/>
                <a:ea typeface="Calibri"/>
                <a:cs typeface="Calibri"/>
                <a:sym typeface="Calibri"/>
              </a:rPr>
              <a:t> within the system. The focus is on insights into employee data, payroll, salary, bonus, department analysis, roles, and leave management.</a:t>
            </a:r>
            <a:endParaRPr lang="en-US" sz="1600" b="0" i="0" u="none" strike="noStrike" cap="none" dirty="0">
              <a:solidFill>
                <a:srgbClr val="FFFFFF"/>
              </a:solidFill>
              <a:latin typeface="Noto Sans Symbols"/>
              <a:ea typeface="Noto Sans Symbols"/>
              <a:cs typeface="Noto Sans Symbols"/>
              <a:sym typeface="Noto Sans Symbols"/>
            </a:endParaRPr>
          </a:p>
        </p:txBody>
      </p:sp>
      <p:pic>
        <p:nvPicPr>
          <p:cNvPr id="3" name="Picture 2">
            <a:extLst>
              <a:ext uri="{FF2B5EF4-FFF2-40B4-BE49-F238E27FC236}">
                <a16:creationId xmlns:a16="http://schemas.microsoft.com/office/drawing/2014/main" id="{F9C74F00-526D-234C-488A-B51E72F0DC07}"/>
              </a:ext>
            </a:extLst>
          </p:cNvPr>
          <p:cNvPicPr>
            <a:picLocks noChangeAspect="1"/>
          </p:cNvPicPr>
          <p:nvPr/>
        </p:nvPicPr>
        <p:blipFill>
          <a:blip r:embed="rId4"/>
          <a:stretch>
            <a:fillRect/>
          </a:stretch>
        </p:blipFill>
        <p:spPr>
          <a:xfrm>
            <a:off x="66906" y="4817328"/>
            <a:ext cx="1160595" cy="2698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66"/>
        <p:cNvGrpSpPr/>
        <p:nvPr/>
      </p:nvGrpSpPr>
      <p:grpSpPr>
        <a:xfrm>
          <a:off x="0" y="0"/>
          <a:ext cx="0" cy="0"/>
          <a:chOff x="0" y="0"/>
          <a:chExt cx="0" cy="0"/>
        </a:xfrm>
      </p:grpSpPr>
      <p:sp>
        <p:nvSpPr>
          <p:cNvPr id="367" name="Google Shape;367;p53"/>
          <p:cNvSpPr/>
          <p:nvPr/>
        </p:nvSpPr>
        <p:spPr>
          <a:xfrm>
            <a:off x="134316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368" name="Google Shape;368;p53"/>
          <p:cNvSpPr/>
          <p:nvPr/>
        </p:nvSpPr>
        <p:spPr>
          <a:xfrm>
            <a:off x="11448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369" name="Google Shape;369;p53"/>
          <p:cNvSpPr/>
          <p:nvPr/>
        </p:nvSpPr>
        <p:spPr>
          <a:xfrm>
            <a:off x="780084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r"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pic>
        <p:nvPicPr>
          <p:cNvPr id="370" name="Google Shape;370;p53"/>
          <p:cNvPicPr preferRelativeResize="0"/>
          <p:nvPr/>
        </p:nvPicPr>
        <p:blipFill>
          <a:blip r:embed="rId3"/>
          <a:srcRect/>
          <a:stretch/>
        </p:blipFill>
        <p:spPr>
          <a:xfrm>
            <a:off x="292306" y="226533"/>
            <a:ext cx="4896728" cy="2181225"/>
          </a:xfrm>
          <a:prstGeom prst="rect">
            <a:avLst/>
          </a:prstGeom>
          <a:noFill/>
          <a:ln>
            <a:noFill/>
          </a:ln>
        </p:spPr>
      </p:pic>
      <p:pic>
        <p:nvPicPr>
          <p:cNvPr id="371" name="Google Shape;371;p53"/>
          <p:cNvPicPr preferRelativeResize="0"/>
          <p:nvPr/>
        </p:nvPicPr>
        <p:blipFill>
          <a:blip r:embed="rId4"/>
          <a:srcRect/>
          <a:stretch/>
        </p:blipFill>
        <p:spPr>
          <a:xfrm>
            <a:off x="5655673" y="664591"/>
            <a:ext cx="2131782" cy="554610"/>
          </a:xfrm>
          <a:prstGeom prst="rect">
            <a:avLst/>
          </a:prstGeom>
          <a:noFill/>
          <a:ln>
            <a:noFill/>
          </a:ln>
        </p:spPr>
      </p:pic>
      <p:pic>
        <p:nvPicPr>
          <p:cNvPr id="2" name="Google Shape;370;p53">
            <a:extLst>
              <a:ext uri="{FF2B5EF4-FFF2-40B4-BE49-F238E27FC236}">
                <a16:creationId xmlns:a16="http://schemas.microsoft.com/office/drawing/2014/main" id="{152588AA-7DA7-CDB7-20D9-DB082FE53553}"/>
              </a:ext>
            </a:extLst>
          </p:cNvPr>
          <p:cNvPicPr preferRelativeResize="0"/>
          <p:nvPr/>
        </p:nvPicPr>
        <p:blipFill>
          <a:blip r:embed="rId5"/>
          <a:srcRect/>
          <a:stretch/>
        </p:blipFill>
        <p:spPr>
          <a:xfrm>
            <a:off x="292305" y="2902419"/>
            <a:ext cx="4896727" cy="1590271"/>
          </a:xfrm>
          <a:prstGeom prst="rect">
            <a:avLst/>
          </a:prstGeom>
          <a:noFill/>
          <a:ln>
            <a:noFill/>
          </a:ln>
        </p:spPr>
      </p:pic>
      <p:pic>
        <p:nvPicPr>
          <p:cNvPr id="3" name="Google Shape;371;p53">
            <a:extLst>
              <a:ext uri="{FF2B5EF4-FFF2-40B4-BE49-F238E27FC236}">
                <a16:creationId xmlns:a16="http://schemas.microsoft.com/office/drawing/2014/main" id="{C33104F1-DECD-B235-8029-1BE437244E48}"/>
              </a:ext>
            </a:extLst>
          </p:cNvPr>
          <p:cNvPicPr preferRelativeResize="0"/>
          <p:nvPr/>
        </p:nvPicPr>
        <p:blipFill>
          <a:blip r:embed="rId6"/>
          <a:srcRect/>
          <a:stretch/>
        </p:blipFill>
        <p:spPr>
          <a:xfrm>
            <a:off x="5669058" y="3230007"/>
            <a:ext cx="2131782" cy="616230"/>
          </a:xfrm>
          <a:prstGeom prst="rect">
            <a:avLst/>
          </a:prstGeom>
          <a:noFill/>
          <a:ln>
            <a:noFill/>
          </a:ln>
        </p:spPr>
      </p:pic>
      <p:pic>
        <p:nvPicPr>
          <p:cNvPr id="4" name="Picture 3">
            <a:extLst>
              <a:ext uri="{FF2B5EF4-FFF2-40B4-BE49-F238E27FC236}">
                <a16:creationId xmlns:a16="http://schemas.microsoft.com/office/drawing/2014/main" id="{847B3DD3-EFF7-A68C-6119-34D81DE47617}"/>
              </a:ext>
            </a:extLst>
          </p:cNvPr>
          <p:cNvPicPr>
            <a:picLocks noChangeAspect="1"/>
          </p:cNvPicPr>
          <p:nvPr/>
        </p:nvPicPr>
        <p:blipFill>
          <a:blip r:embed="rId7"/>
          <a:stretch>
            <a:fillRect/>
          </a:stretch>
        </p:blipFill>
        <p:spPr>
          <a:xfrm>
            <a:off x="66906" y="4817328"/>
            <a:ext cx="1160595" cy="26983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75"/>
        <p:cNvGrpSpPr/>
        <p:nvPr/>
      </p:nvGrpSpPr>
      <p:grpSpPr>
        <a:xfrm>
          <a:off x="0" y="0"/>
          <a:ext cx="0" cy="0"/>
          <a:chOff x="0" y="0"/>
          <a:chExt cx="0" cy="0"/>
        </a:xfrm>
      </p:grpSpPr>
      <p:sp>
        <p:nvSpPr>
          <p:cNvPr id="380" name="Google Shape;380;p54"/>
          <p:cNvSpPr txBox="1">
            <a:spLocks noGrp="1"/>
          </p:cNvSpPr>
          <p:nvPr>
            <p:ph type="title"/>
          </p:nvPr>
        </p:nvSpPr>
        <p:spPr>
          <a:xfrm>
            <a:off x="714240" y="447840"/>
            <a:ext cx="3676320" cy="57132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20000"/>
              </a:lnSpc>
              <a:spcBef>
                <a:spcPts val="0"/>
              </a:spcBef>
              <a:spcAft>
                <a:spcPts val="0"/>
              </a:spcAft>
              <a:buClr>
                <a:srgbClr val="000000"/>
              </a:buClr>
              <a:buSzPct val="100000"/>
              <a:buFont typeface="Calibri"/>
              <a:buNone/>
            </a:pPr>
            <a:r>
              <a:rPr lang="en-US" sz="2600" b="1" u="none" strike="noStrike" dirty="0">
                <a:solidFill>
                  <a:srgbClr val="000000"/>
                </a:solidFill>
                <a:latin typeface="Times New Roman"/>
                <a:ea typeface="Times New Roman"/>
                <a:cs typeface="Times New Roman"/>
                <a:sym typeface="Times New Roman"/>
              </a:rPr>
              <a:t>Conclusion</a:t>
            </a:r>
            <a:r>
              <a:rPr lang="en-US" sz="2924" b="1" dirty="0">
                <a:latin typeface="Times New Roman"/>
                <a:ea typeface="Times New Roman"/>
                <a:cs typeface="Times New Roman"/>
                <a:sym typeface="Times New Roman"/>
              </a:rPr>
              <a:t>:</a:t>
            </a:r>
            <a:endParaRPr sz="2924" b="1" u="none" strike="noStrike" dirty="0">
              <a:solidFill>
                <a:schemeClr val="dk1"/>
              </a:solidFill>
              <a:latin typeface="Times New Roman"/>
              <a:ea typeface="Times New Roman"/>
              <a:cs typeface="Times New Roman"/>
              <a:sym typeface="Times New Roman"/>
            </a:endParaRPr>
          </a:p>
        </p:txBody>
      </p:sp>
      <p:sp>
        <p:nvSpPr>
          <p:cNvPr id="381" name="Google Shape;381;p54"/>
          <p:cNvSpPr txBox="1">
            <a:spLocks noGrp="1"/>
          </p:cNvSpPr>
          <p:nvPr>
            <p:ph type="subTitle" idx="1"/>
          </p:nvPr>
        </p:nvSpPr>
        <p:spPr>
          <a:xfrm>
            <a:off x="714240" y="1217595"/>
            <a:ext cx="3676200" cy="2161800"/>
          </a:xfrm>
          <a:prstGeom prst="rect">
            <a:avLst/>
          </a:prstGeom>
          <a:noFill/>
          <a:ln>
            <a:noFill/>
          </a:ln>
        </p:spPr>
        <p:txBody>
          <a:bodyPr spcFirstLastPara="1" wrap="square" lIns="91425" tIns="91425" rIns="91425" bIns="91425" anchor="t" anchorCtr="0">
            <a:noAutofit/>
          </a:bodyPr>
          <a:lstStyle/>
          <a:p>
            <a:pPr marL="0" marR="0" lvl="0" indent="0" algn="l" rtl="0">
              <a:lnSpc>
                <a:spcPct val="120000"/>
              </a:lnSpc>
              <a:spcBef>
                <a:spcPts val="0"/>
              </a:spcBef>
              <a:spcAft>
                <a:spcPts val="0"/>
              </a:spcAft>
              <a:buClr>
                <a:srgbClr val="000000"/>
              </a:buClr>
              <a:buSzPts val="1200"/>
              <a:buFont typeface="Calibri"/>
              <a:buNone/>
            </a:pPr>
            <a:r>
              <a:rPr lang="en-US" sz="1600" b="0" i="0" u="none" strike="noStrike" cap="none" dirty="0">
                <a:solidFill>
                  <a:srgbClr val="000000"/>
                </a:solidFill>
                <a:latin typeface="Calibri"/>
                <a:ea typeface="Calibri"/>
                <a:cs typeface="Calibri"/>
                <a:sym typeface="Calibri"/>
              </a:rPr>
              <a:t>This presentation covered </a:t>
            </a:r>
            <a:r>
              <a:rPr lang="en-US" sz="1600" b="1" i="0" u="none" strike="noStrike" cap="none" dirty="0">
                <a:solidFill>
                  <a:srgbClr val="000000"/>
                </a:solidFill>
                <a:latin typeface="Calibri"/>
                <a:ea typeface="Calibri"/>
                <a:cs typeface="Calibri"/>
                <a:sym typeface="Calibri"/>
              </a:rPr>
              <a:t>key SQL queries</a:t>
            </a:r>
            <a:r>
              <a:rPr lang="en-US" sz="1600" b="0" i="0" u="none" strike="noStrike" cap="none" dirty="0">
                <a:solidFill>
                  <a:srgbClr val="000000"/>
                </a:solidFill>
                <a:latin typeface="Calibri"/>
                <a:ea typeface="Calibri"/>
                <a:cs typeface="Calibri"/>
                <a:sym typeface="Calibri"/>
              </a:rPr>
              <a:t> used to analyze employee data, payroll, qualifications, leave, and performance within an </a:t>
            </a:r>
            <a:r>
              <a:rPr lang="en-US" sz="1600" b="1" i="0" u="none" strike="noStrike" cap="none" dirty="0">
                <a:solidFill>
                  <a:srgbClr val="000000"/>
                </a:solidFill>
                <a:latin typeface="Calibri"/>
                <a:ea typeface="Calibri"/>
                <a:cs typeface="Calibri"/>
                <a:sym typeface="Calibri"/>
              </a:rPr>
              <a:t>employee management system</a:t>
            </a:r>
            <a:r>
              <a:rPr lang="en-US" sz="1600" b="0" i="0" u="none" strike="noStrike" cap="none" dirty="0">
                <a:solidFill>
                  <a:srgbClr val="000000"/>
                </a:solidFill>
                <a:latin typeface="Calibri"/>
                <a:ea typeface="Calibri"/>
                <a:cs typeface="Calibri"/>
                <a:sym typeface="Calibri"/>
              </a:rPr>
              <a:t>. </a:t>
            </a:r>
            <a:endParaRPr sz="1600" b="0" i="0" u="none" strike="noStrike" cap="none" dirty="0">
              <a:solidFill>
                <a:srgbClr val="FFFFFF"/>
              </a:solidFill>
              <a:latin typeface="Noto Sans Symbols"/>
              <a:ea typeface="Noto Sans Symbols"/>
              <a:cs typeface="Noto Sans Symbols"/>
              <a:sym typeface="Noto Sans Symbols"/>
            </a:endParaRPr>
          </a:p>
          <a:p>
            <a:pPr marL="0" marR="0" lvl="0" indent="0" algn="l" rtl="0">
              <a:lnSpc>
                <a:spcPct val="120000"/>
              </a:lnSpc>
              <a:spcBef>
                <a:spcPts val="0"/>
              </a:spcBef>
              <a:spcAft>
                <a:spcPts val="0"/>
              </a:spcAft>
              <a:buClr>
                <a:srgbClr val="000000"/>
              </a:buClr>
              <a:buSzPts val="1200"/>
              <a:buFont typeface="Calibri"/>
              <a:buNone/>
            </a:pPr>
            <a:r>
              <a:rPr lang="en-US" sz="1600" b="0" i="0" u="none" strike="noStrike" cap="none" dirty="0">
                <a:solidFill>
                  <a:srgbClr val="000000"/>
                </a:solidFill>
                <a:latin typeface="Calibri"/>
                <a:ea typeface="Calibri"/>
                <a:cs typeface="Calibri"/>
                <a:sym typeface="Calibri"/>
              </a:rPr>
              <a:t>These insights provide a solid foundation for </a:t>
            </a:r>
            <a:r>
              <a:rPr lang="en-US" sz="1600" b="1" i="0" u="none" strike="noStrike" cap="none" dirty="0">
                <a:solidFill>
                  <a:srgbClr val="000000"/>
                </a:solidFill>
                <a:latin typeface="Calibri"/>
                <a:ea typeface="Calibri"/>
                <a:cs typeface="Calibri"/>
                <a:sym typeface="Calibri"/>
              </a:rPr>
              <a:t>data-driven HR decisions</a:t>
            </a:r>
            <a:r>
              <a:rPr lang="en-US" sz="1600" b="0" i="0" u="none" strike="noStrike" cap="none" dirty="0">
                <a:solidFill>
                  <a:srgbClr val="000000"/>
                </a:solidFill>
                <a:latin typeface="Calibri"/>
                <a:ea typeface="Calibri"/>
                <a:cs typeface="Calibri"/>
                <a:sym typeface="Calibri"/>
              </a:rPr>
              <a:t>, </a:t>
            </a:r>
            <a:r>
              <a:rPr lang="en-US" sz="1600" b="1" i="0" u="none" strike="noStrike" cap="none" dirty="0">
                <a:solidFill>
                  <a:srgbClr val="000000"/>
                </a:solidFill>
                <a:latin typeface="Calibri"/>
                <a:ea typeface="Calibri"/>
                <a:cs typeface="Calibri"/>
                <a:sym typeface="Calibri"/>
              </a:rPr>
              <a:t>financial oversight</a:t>
            </a:r>
            <a:r>
              <a:rPr lang="en-US" sz="1600" b="0" i="0" u="none" strike="noStrike" cap="none" dirty="0">
                <a:solidFill>
                  <a:srgbClr val="000000"/>
                </a:solidFill>
                <a:latin typeface="Calibri"/>
                <a:ea typeface="Calibri"/>
                <a:cs typeface="Calibri"/>
                <a:sym typeface="Calibri"/>
              </a:rPr>
              <a:t>, and </a:t>
            </a:r>
            <a:r>
              <a:rPr lang="en-US" sz="1600" b="1" i="0" u="none" strike="noStrike" cap="none" dirty="0">
                <a:solidFill>
                  <a:srgbClr val="000000"/>
                </a:solidFill>
                <a:latin typeface="Calibri"/>
                <a:ea typeface="Calibri"/>
                <a:cs typeface="Calibri"/>
                <a:sym typeface="Calibri"/>
              </a:rPr>
              <a:t>organizational development</a:t>
            </a:r>
            <a:r>
              <a:rPr lang="en-US" sz="1600" b="0" i="0" u="none" strike="noStrike" cap="none" dirty="0">
                <a:solidFill>
                  <a:srgbClr val="000000"/>
                </a:solidFill>
                <a:latin typeface="Calibri"/>
                <a:ea typeface="Calibri"/>
                <a:cs typeface="Calibri"/>
                <a:sym typeface="Calibri"/>
              </a:rPr>
              <a:t> strategies aimed at optimizing workforce management.</a:t>
            </a:r>
            <a:endParaRPr sz="1600" b="0" i="0" u="none" strike="noStrike" cap="none" dirty="0">
              <a:solidFill>
                <a:srgbClr val="FFFFFF"/>
              </a:solidFill>
              <a:latin typeface="Noto Sans Symbols"/>
              <a:ea typeface="Noto Sans Symbols"/>
              <a:cs typeface="Noto Sans Symbols"/>
              <a:sym typeface="Noto Sans Symbols"/>
            </a:endParaRPr>
          </a:p>
        </p:txBody>
      </p:sp>
      <p:pic>
        <p:nvPicPr>
          <p:cNvPr id="11" name="Picture 10">
            <a:extLst>
              <a:ext uri="{FF2B5EF4-FFF2-40B4-BE49-F238E27FC236}">
                <a16:creationId xmlns:a16="http://schemas.microsoft.com/office/drawing/2014/main" id="{DD6D99C2-DAB0-0B64-6D24-9E0166DB8DD9}"/>
              </a:ext>
            </a:extLst>
          </p:cNvPr>
          <p:cNvPicPr>
            <a:picLocks noChangeAspect="1"/>
          </p:cNvPicPr>
          <p:nvPr/>
        </p:nvPicPr>
        <p:blipFill>
          <a:blip r:embed="rId3"/>
          <a:stretch>
            <a:fillRect/>
          </a:stretch>
        </p:blipFill>
        <p:spPr>
          <a:xfrm>
            <a:off x="4498581" y="283817"/>
            <a:ext cx="4270007" cy="4362283"/>
          </a:xfrm>
          <a:prstGeom prst="rect">
            <a:avLst/>
          </a:prstGeom>
          <a:ln>
            <a:noFill/>
          </a:ln>
          <a:effectLst>
            <a:outerShdw blurRad="292100" dist="139700" dir="2700000" algn="tl" rotWithShape="0">
              <a:srgbClr val="333333">
                <a:alpha val="65000"/>
              </a:srgbClr>
            </a:outerShdw>
          </a:effectLst>
        </p:spPr>
      </p:pic>
      <p:pic>
        <p:nvPicPr>
          <p:cNvPr id="2" name="Picture 1">
            <a:extLst>
              <a:ext uri="{FF2B5EF4-FFF2-40B4-BE49-F238E27FC236}">
                <a16:creationId xmlns:a16="http://schemas.microsoft.com/office/drawing/2014/main" id="{F8C25FAC-F1E2-CD9C-3210-1F21D13AAE8C}"/>
              </a:ext>
            </a:extLst>
          </p:cNvPr>
          <p:cNvPicPr>
            <a:picLocks noChangeAspect="1"/>
          </p:cNvPicPr>
          <p:nvPr/>
        </p:nvPicPr>
        <p:blipFill>
          <a:blip r:embed="rId4"/>
          <a:stretch>
            <a:fillRect/>
          </a:stretch>
        </p:blipFill>
        <p:spPr>
          <a:xfrm>
            <a:off x="66906" y="4817328"/>
            <a:ext cx="1160595" cy="26983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92"/>
        <p:cNvGrpSpPr/>
        <p:nvPr/>
      </p:nvGrpSpPr>
      <p:grpSpPr>
        <a:xfrm>
          <a:off x="0" y="0"/>
          <a:ext cx="0" cy="0"/>
          <a:chOff x="0" y="0"/>
          <a:chExt cx="0" cy="0"/>
        </a:xfrm>
      </p:grpSpPr>
      <p:sp>
        <p:nvSpPr>
          <p:cNvPr id="396" name="Google Shape;396;p56"/>
          <p:cNvSpPr txBox="1">
            <a:spLocks noGrp="1"/>
          </p:cNvSpPr>
          <p:nvPr>
            <p:ph type="title"/>
          </p:nvPr>
        </p:nvSpPr>
        <p:spPr>
          <a:xfrm>
            <a:off x="694075" y="118946"/>
            <a:ext cx="3710705" cy="704719"/>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15000"/>
              </a:lnSpc>
              <a:spcBef>
                <a:spcPts val="1800"/>
              </a:spcBef>
              <a:spcAft>
                <a:spcPts val="0"/>
              </a:spcAft>
              <a:buClr>
                <a:schemeClr val="dk1"/>
              </a:buClr>
              <a:buSzPct val="45833"/>
              <a:buFont typeface="Arial"/>
              <a:buNone/>
            </a:pPr>
            <a:r>
              <a:rPr lang="en-US" sz="2400" b="1" dirty="0">
                <a:solidFill>
                  <a:schemeClr val="dk1"/>
                </a:solidFill>
              </a:rPr>
              <a:t>Challenges</a:t>
            </a:r>
            <a:br>
              <a:rPr lang="en-US" sz="2400" b="1" dirty="0">
                <a:solidFill>
                  <a:schemeClr val="dk1"/>
                </a:solidFill>
              </a:rPr>
            </a:br>
            <a:endParaRPr sz="2400" b="1" dirty="0">
              <a:solidFill>
                <a:schemeClr val="dk1"/>
              </a:solidFill>
            </a:endParaRPr>
          </a:p>
          <a:p>
            <a:pPr marL="457200" lvl="0" indent="-304164" algn="l" rtl="0">
              <a:lnSpc>
                <a:spcPct val="115000"/>
              </a:lnSpc>
              <a:spcBef>
                <a:spcPts val="400"/>
              </a:spcBef>
              <a:spcAft>
                <a:spcPts val="0"/>
              </a:spcAft>
              <a:buClr>
                <a:schemeClr val="dk1"/>
              </a:buClr>
              <a:buSzPct val="100000"/>
              <a:buChar char="●"/>
            </a:pPr>
            <a:r>
              <a:rPr lang="en-US" sz="1322" dirty="0">
                <a:solidFill>
                  <a:schemeClr val="dk1"/>
                </a:solidFill>
              </a:rPr>
              <a:t>Defining correct table relationships and ensuring accurate use of foreign keys.</a:t>
            </a:r>
            <a:br>
              <a:rPr lang="en-US" sz="1322" dirty="0">
                <a:solidFill>
                  <a:schemeClr val="dk1"/>
                </a:solidFill>
              </a:rPr>
            </a:br>
            <a:endParaRPr sz="1322" dirty="0">
              <a:solidFill>
                <a:schemeClr val="dk1"/>
              </a:solidFill>
            </a:endParaRPr>
          </a:p>
          <a:p>
            <a:pPr marL="457200" lvl="0" indent="-304164" algn="l" rtl="0">
              <a:lnSpc>
                <a:spcPct val="115000"/>
              </a:lnSpc>
              <a:spcBef>
                <a:spcPts val="0"/>
              </a:spcBef>
              <a:spcAft>
                <a:spcPts val="0"/>
              </a:spcAft>
              <a:buClr>
                <a:schemeClr val="dk1"/>
              </a:buClr>
              <a:buSzPct val="100000"/>
              <a:buChar char="●"/>
            </a:pPr>
            <a:r>
              <a:rPr lang="en-US" sz="1322" dirty="0">
                <a:solidFill>
                  <a:schemeClr val="dk1"/>
                </a:solidFill>
              </a:rPr>
              <a:t>Maintaining data consistency with cascading updates and deletes.</a:t>
            </a:r>
            <a:br>
              <a:rPr lang="en-US" sz="1322" dirty="0">
                <a:solidFill>
                  <a:schemeClr val="dk1"/>
                </a:solidFill>
              </a:rPr>
            </a:br>
            <a:endParaRPr sz="1322" dirty="0">
              <a:solidFill>
                <a:schemeClr val="dk1"/>
              </a:solidFill>
            </a:endParaRPr>
          </a:p>
          <a:p>
            <a:pPr marL="457200" lvl="0" indent="-304164" algn="l" rtl="0">
              <a:lnSpc>
                <a:spcPct val="115000"/>
              </a:lnSpc>
              <a:spcBef>
                <a:spcPts val="0"/>
              </a:spcBef>
              <a:spcAft>
                <a:spcPts val="0"/>
              </a:spcAft>
              <a:buClr>
                <a:schemeClr val="dk1"/>
              </a:buClr>
              <a:buSzPct val="100000"/>
              <a:buChar char="●"/>
            </a:pPr>
            <a:r>
              <a:rPr lang="en-US" sz="1322" dirty="0">
                <a:solidFill>
                  <a:schemeClr val="dk1"/>
                </a:solidFill>
              </a:rPr>
              <a:t>Writing complex joins for reports involving employee roles, leaves, and payroll.</a:t>
            </a:r>
            <a:br>
              <a:rPr lang="en-US" sz="1322" dirty="0">
                <a:solidFill>
                  <a:schemeClr val="dk1"/>
                </a:solidFill>
              </a:rPr>
            </a:br>
            <a:endParaRPr sz="1322" dirty="0">
              <a:solidFill>
                <a:schemeClr val="dk1"/>
              </a:solidFill>
            </a:endParaRPr>
          </a:p>
          <a:p>
            <a:pPr marL="457200" lvl="0" indent="-304164" algn="l" rtl="0">
              <a:lnSpc>
                <a:spcPct val="115000"/>
              </a:lnSpc>
              <a:spcBef>
                <a:spcPts val="0"/>
              </a:spcBef>
              <a:spcAft>
                <a:spcPts val="0"/>
              </a:spcAft>
              <a:buClr>
                <a:schemeClr val="dk1"/>
              </a:buClr>
              <a:buSzPct val="100000"/>
              <a:buChar char="●"/>
            </a:pPr>
            <a:r>
              <a:rPr lang="en-US" sz="1322" dirty="0">
                <a:solidFill>
                  <a:schemeClr val="dk1"/>
                </a:solidFill>
              </a:rPr>
              <a:t>Ensuring all date fields follow the </a:t>
            </a:r>
            <a:r>
              <a:rPr lang="en-US" sz="1322" dirty="0">
                <a:solidFill>
                  <a:schemeClr val="dk1"/>
                </a:solidFill>
                <a:latin typeface="Roboto Mono"/>
                <a:ea typeface="Roboto Mono"/>
                <a:cs typeface="Roboto Mono"/>
                <a:sym typeface="Roboto Mono"/>
              </a:rPr>
              <a:t>YYYY-MM-DD</a:t>
            </a:r>
            <a:r>
              <a:rPr lang="en-US" sz="1322" dirty="0">
                <a:solidFill>
                  <a:schemeClr val="dk1"/>
                </a:solidFill>
              </a:rPr>
              <a:t> format for reliable time-based analysis.</a:t>
            </a:r>
            <a:br>
              <a:rPr lang="en-US" sz="1322" dirty="0">
                <a:solidFill>
                  <a:schemeClr val="dk1"/>
                </a:solidFill>
              </a:rPr>
            </a:br>
            <a:endParaRPr sz="1322" dirty="0">
              <a:solidFill>
                <a:schemeClr val="dk1"/>
              </a:solidFill>
            </a:endParaRPr>
          </a:p>
          <a:p>
            <a:pPr marL="457200" lvl="0" indent="-304164" algn="l" rtl="0">
              <a:lnSpc>
                <a:spcPct val="115000"/>
              </a:lnSpc>
              <a:spcBef>
                <a:spcPts val="0"/>
              </a:spcBef>
              <a:spcAft>
                <a:spcPts val="0"/>
              </a:spcAft>
              <a:buClr>
                <a:schemeClr val="dk1"/>
              </a:buClr>
              <a:buSzPct val="100000"/>
              <a:buChar char="●"/>
            </a:pPr>
            <a:r>
              <a:rPr lang="en-US" sz="1322" dirty="0">
                <a:solidFill>
                  <a:schemeClr val="dk1"/>
                </a:solidFill>
              </a:rPr>
              <a:t>Preventing duplicate entries using unique constraints, especially on email fields.</a:t>
            </a:r>
            <a:endParaRPr sz="2822" b="1" dirty="0">
              <a:latin typeface="Times New Roman"/>
              <a:ea typeface="Times New Roman"/>
              <a:cs typeface="Times New Roman"/>
              <a:sym typeface="Times New Roman"/>
            </a:endParaRPr>
          </a:p>
        </p:txBody>
      </p:sp>
      <p:pic>
        <p:nvPicPr>
          <p:cNvPr id="397" name="Google Shape;397;p56"/>
          <p:cNvPicPr preferRelativeResize="0"/>
          <p:nvPr/>
        </p:nvPicPr>
        <p:blipFill>
          <a:blip r:embed="rId3">
            <a:alphaModFix/>
          </a:blip>
          <a:stretch>
            <a:fillRect/>
          </a:stretch>
        </p:blipFill>
        <p:spPr>
          <a:xfrm>
            <a:off x="5039425" y="538065"/>
            <a:ext cx="3710705" cy="3710705"/>
          </a:xfrm>
          <a:prstGeom prst="rect">
            <a:avLst/>
          </a:prstGeom>
          <a:noFill/>
          <a:ln>
            <a:noFill/>
          </a:ln>
        </p:spPr>
      </p:pic>
      <p:pic>
        <p:nvPicPr>
          <p:cNvPr id="2" name="Picture 1">
            <a:extLst>
              <a:ext uri="{FF2B5EF4-FFF2-40B4-BE49-F238E27FC236}">
                <a16:creationId xmlns:a16="http://schemas.microsoft.com/office/drawing/2014/main" id="{66EF4307-BB07-37F8-EA3B-3602019DDF14}"/>
              </a:ext>
            </a:extLst>
          </p:cNvPr>
          <p:cNvPicPr>
            <a:picLocks noChangeAspect="1"/>
          </p:cNvPicPr>
          <p:nvPr/>
        </p:nvPicPr>
        <p:blipFill>
          <a:blip r:embed="rId4"/>
          <a:stretch>
            <a:fillRect/>
          </a:stretch>
        </p:blipFill>
        <p:spPr>
          <a:xfrm>
            <a:off x="66906" y="4817328"/>
            <a:ext cx="1160595" cy="2698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84"/>
        <p:cNvGrpSpPr/>
        <p:nvPr/>
      </p:nvGrpSpPr>
      <p:grpSpPr>
        <a:xfrm>
          <a:off x="0" y="0"/>
          <a:ext cx="0" cy="0"/>
          <a:chOff x="0" y="0"/>
          <a:chExt cx="0" cy="0"/>
        </a:xfrm>
      </p:grpSpPr>
      <p:pic>
        <p:nvPicPr>
          <p:cNvPr id="387" name="Google Shape;387;p55"/>
          <p:cNvPicPr preferRelativeResize="0">
            <a:picLocks noGrp="1"/>
          </p:cNvPicPr>
          <p:nvPr>
            <p:ph type="pic" idx="4294967295"/>
          </p:nvPr>
        </p:nvPicPr>
        <p:blipFill>
          <a:blip r:embed="rId3">
            <a:alphaModFix/>
          </a:blip>
          <a:stretch>
            <a:fillRect/>
          </a:stretch>
        </p:blipFill>
        <p:spPr>
          <a:xfrm>
            <a:off x="6142038" y="982663"/>
            <a:ext cx="3001962" cy="3001962"/>
          </a:xfrm>
          <a:prstGeom prst="roundRect">
            <a:avLst>
              <a:gd name="adj" fmla="val 50000"/>
            </a:avLst>
          </a:prstGeom>
          <a:noFill/>
        </p:spPr>
      </p:pic>
      <p:sp>
        <p:nvSpPr>
          <p:cNvPr id="388" name="Google Shape;388;p55"/>
          <p:cNvSpPr txBox="1"/>
          <p:nvPr/>
        </p:nvSpPr>
        <p:spPr>
          <a:xfrm>
            <a:off x="1471961" y="2848472"/>
            <a:ext cx="4237463"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200" b="1" dirty="0">
                <a:solidFill>
                  <a:schemeClr val="tx1"/>
                </a:solidFill>
              </a:rPr>
              <a:t>THANK  YOU</a:t>
            </a:r>
            <a:endParaRPr sz="4200" b="1" dirty="0">
              <a:solidFill>
                <a:schemeClr val="tx1"/>
              </a:solidFill>
            </a:endParaRPr>
          </a:p>
        </p:txBody>
      </p:sp>
      <p:pic>
        <p:nvPicPr>
          <p:cNvPr id="2" name="Picture 1">
            <a:extLst>
              <a:ext uri="{FF2B5EF4-FFF2-40B4-BE49-F238E27FC236}">
                <a16:creationId xmlns:a16="http://schemas.microsoft.com/office/drawing/2014/main" id="{4FAA34E8-7597-DADF-47F6-456A426E1927}"/>
              </a:ext>
            </a:extLst>
          </p:cNvPr>
          <p:cNvPicPr>
            <a:picLocks noChangeAspect="1"/>
          </p:cNvPicPr>
          <p:nvPr/>
        </p:nvPicPr>
        <p:blipFill>
          <a:blip r:embed="rId4"/>
          <a:stretch>
            <a:fillRect/>
          </a:stretch>
        </p:blipFill>
        <p:spPr>
          <a:xfrm>
            <a:off x="66906" y="4817328"/>
            <a:ext cx="1160595" cy="26983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56"/>
        <p:cNvGrpSpPr/>
        <p:nvPr/>
      </p:nvGrpSpPr>
      <p:grpSpPr>
        <a:xfrm>
          <a:off x="0" y="0"/>
          <a:ext cx="0" cy="0"/>
          <a:chOff x="0" y="0"/>
          <a:chExt cx="0" cy="0"/>
        </a:xfrm>
      </p:grpSpPr>
      <p:sp>
        <p:nvSpPr>
          <p:cNvPr id="3" name="Rectangle 2">
            <a:extLst>
              <a:ext uri="{FF2B5EF4-FFF2-40B4-BE49-F238E27FC236}">
                <a16:creationId xmlns:a16="http://schemas.microsoft.com/office/drawing/2014/main" id="{19ADA8FE-D1AD-C22A-854C-DFD45C5C5509}"/>
              </a:ext>
            </a:extLst>
          </p:cNvPr>
          <p:cNvSpPr>
            <a:spLocks noChangeArrowheads="1"/>
          </p:cNvSpPr>
          <p:nvPr/>
        </p:nvSpPr>
        <p:spPr bwMode="auto">
          <a:xfrm>
            <a:off x="0" y="457200"/>
            <a:ext cx="9144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9" name="Picture 8">
            <a:extLst>
              <a:ext uri="{FF2B5EF4-FFF2-40B4-BE49-F238E27FC236}">
                <a16:creationId xmlns:a16="http://schemas.microsoft.com/office/drawing/2014/main" id="{7276B92F-7ED1-7421-5A7C-2541101C5DFA}"/>
              </a:ext>
            </a:extLst>
          </p:cNvPr>
          <p:cNvPicPr>
            <a:picLocks noChangeAspect="1"/>
          </p:cNvPicPr>
          <p:nvPr/>
        </p:nvPicPr>
        <p:blipFill>
          <a:blip r:embed="rId3"/>
          <a:stretch>
            <a:fillRect/>
          </a:stretch>
        </p:blipFill>
        <p:spPr>
          <a:xfrm>
            <a:off x="1794356" y="495377"/>
            <a:ext cx="6162907" cy="4108451"/>
          </a:xfrm>
          <a:prstGeom prst="rect">
            <a:avLst/>
          </a:prstGeom>
        </p:spPr>
      </p:pic>
      <p:pic>
        <p:nvPicPr>
          <p:cNvPr id="2" name="Picture 1">
            <a:extLst>
              <a:ext uri="{FF2B5EF4-FFF2-40B4-BE49-F238E27FC236}">
                <a16:creationId xmlns:a16="http://schemas.microsoft.com/office/drawing/2014/main" id="{5648137B-BC90-56A7-EF4E-E1B069E6887B}"/>
              </a:ext>
            </a:extLst>
          </p:cNvPr>
          <p:cNvPicPr>
            <a:picLocks noChangeAspect="1"/>
          </p:cNvPicPr>
          <p:nvPr/>
        </p:nvPicPr>
        <p:blipFill>
          <a:blip r:embed="rId4"/>
          <a:stretch>
            <a:fillRect/>
          </a:stretch>
        </p:blipFill>
        <p:spPr>
          <a:xfrm>
            <a:off x="66906" y="4817328"/>
            <a:ext cx="1160595" cy="26983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92"/>
        <p:cNvGrpSpPr/>
        <p:nvPr/>
      </p:nvGrpSpPr>
      <p:grpSpPr>
        <a:xfrm>
          <a:off x="0" y="0"/>
          <a:ext cx="0" cy="0"/>
          <a:chOff x="0" y="0"/>
          <a:chExt cx="0" cy="0"/>
        </a:xfrm>
      </p:grpSpPr>
      <p:sp>
        <p:nvSpPr>
          <p:cNvPr id="193" name="Google Shape;193;p35"/>
          <p:cNvSpPr/>
          <p:nvPr/>
        </p:nvSpPr>
        <p:spPr>
          <a:xfrm>
            <a:off x="134316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194" name="Google Shape;194;p35"/>
          <p:cNvSpPr/>
          <p:nvPr/>
        </p:nvSpPr>
        <p:spPr>
          <a:xfrm>
            <a:off x="11448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195" name="Google Shape;195;p35"/>
          <p:cNvSpPr/>
          <p:nvPr/>
        </p:nvSpPr>
        <p:spPr>
          <a:xfrm>
            <a:off x="780084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r"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196" name="Google Shape;196;p35"/>
          <p:cNvSpPr txBox="1">
            <a:spLocks noGrp="1"/>
          </p:cNvSpPr>
          <p:nvPr>
            <p:ph type="title" idx="4294967295"/>
          </p:nvPr>
        </p:nvSpPr>
        <p:spPr>
          <a:xfrm>
            <a:off x="356838" y="2012950"/>
            <a:ext cx="4453055" cy="131445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400"/>
              </a:spcAft>
              <a:buClr>
                <a:schemeClr val="dk1"/>
              </a:buClr>
              <a:buSzPts val="1100"/>
              <a:buFont typeface="Arial"/>
              <a:buNone/>
            </a:pPr>
            <a:r>
              <a:rPr lang="en-US" sz="2700" b="1" dirty="0">
                <a:solidFill>
                  <a:schemeClr val="accent6"/>
                </a:solidFill>
                <a:highlight>
                  <a:srgbClr val="000000"/>
                </a:highlight>
              </a:rPr>
              <a:t>EMPLOYEE INSIGHTS</a:t>
            </a:r>
            <a:endParaRPr sz="3500" b="1" u="none" strike="noStrike" dirty="0">
              <a:solidFill>
                <a:schemeClr val="accent6"/>
              </a:solidFill>
              <a:highlight>
                <a:srgbClr val="000000"/>
              </a:highlight>
              <a:latin typeface="Times New Roman"/>
              <a:ea typeface="Times New Roman"/>
              <a:cs typeface="Times New Roman"/>
              <a:sym typeface="Times New Roman"/>
            </a:endParaRPr>
          </a:p>
        </p:txBody>
      </p:sp>
      <p:pic>
        <p:nvPicPr>
          <p:cNvPr id="198" name="Google Shape;198;p35" descr="some group of people working in the organisation"/>
          <p:cNvPicPr preferRelativeResize="0"/>
          <p:nvPr/>
        </p:nvPicPr>
        <p:blipFill>
          <a:blip r:embed="rId3">
            <a:alphaModFix/>
          </a:blip>
          <a:stretch>
            <a:fillRect/>
          </a:stretch>
        </p:blipFill>
        <p:spPr>
          <a:xfrm>
            <a:off x="5353500" y="158750"/>
            <a:ext cx="3675549" cy="4689375"/>
          </a:xfrm>
          <a:prstGeom prst="rect">
            <a:avLst/>
          </a:prstGeom>
          <a:noFill/>
          <a:ln>
            <a:noFill/>
          </a:ln>
        </p:spPr>
      </p:pic>
      <p:pic>
        <p:nvPicPr>
          <p:cNvPr id="13" name="Picture 12">
            <a:extLst>
              <a:ext uri="{FF2B5EF4-FFF2-40B4-BE49-F238E27FC236}">
                <a16:creationId xmlns:a16="http://schemas.microsoft.com/office/drawing/2014/main" id="{67D63737-A915-880A-E432-AA22F80CF6AF}"/>
              </a:ext>
            </a:extLst>
          </p:cNvPr>
          <p:cNvPicPr>
            <a:picLocks noChangeAspect="1"/>
          </p:cNvPicPr>
          <p:nvPr/>
        </p:nvPicPr>
        <p:blipFill>
          <a:blip r:embed="rId4"/>
          <a:stretch>
            <a:fillRect/>
          </a:stretch>
        </p:blipFill>
        <p:spPr>
          <a:xfrm>
            <a:off x="66906" y="4817328"/>
            <a:ext cx="1160595" cy="2698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02"/>
        <p:cNvGrpSpPr/>
        <p:nvPr/>
      </p:nvGrpSpPr>
      <p:grpSpPr>
        <a:xfrm>
          <a:off x="0" y="0"/>
          <a:ext cx="0" cy="0"/>
          <a:chOff x="0" y="0"/>
          <a:chExt cx="0" cy="0"/>
        </a:xfrm>
      </p:grpSpPr>
      <p:pic>
        <p:nvPicPr>
          <p:cNvPr id="206" name="Google Shape;206;p36"/>
          <p:cNvPicPr preferRelativeResize="0"/>
          <p:nvPr/>
        </p:nvPicPr>
        <p:blipFill>
          <a:blip r:embed="rId3">
            <a:alphaModFix/>
          </a:blip>
          <a:stretch>
            <a:fillRect/>
          </a:stretch>
        </p:blipFill>
        <p:spPr>
          <a:xfrm>
            <a:off x="513700" y="356835"/>
            <a:ext cx="5159238" cy="610320"/>
          </a:xfrm>
          <a:prstGeom prst="rect">
            <a:avLst/>
          </a:prstGeom>
          <a:noFill/>
          <a:ln>
            <a:noFill/>
          </a:ln>
        </p:spPr>
      </p:pic>
      <p:pic>
        <p:nvPicPr>
          <p:cNvPr id="207" name="Google Shape;207;p36"/>
          <p:cNvPicPr preferRelativeResize="0"/>
          <p:nvPr/>
        </p:nvPicPr>
        <p:blipFill>
          <a:blip r:embed="rId4">
            <a:alphaModFix/>
          </a:blip>
          <a:stretch>
            <a:fillRect/>
          </a:stretch>
        </p:blipFill>
        <p:spPr>
          <a:xfrm>
            <a:off x="6323950" y="1302295"/>
            <a:ext cx="1685925" cy="609600"/>
          </a:xfrm>
          <a:prstGeom prst="rect">
            <a:avLst/>
          </a:prstGeom>
          <a:noFill/>
          <a:ln>
            <a:noFill/>
          </a:ln>
        </p:spPr>
      </p:pic>
      <p:pic>
        <p:nvPicPr>
          <p:cNvPr id="208" name="Google Shape;208;p36"/>
          <p:cNvPicPr preferRelativeResize="0"/>
          <p:nvPr/>
        </p:nvPicPr>
        <p:blipFill>
          <a:blip r:embed="rId5">
            <a:alphaModFix/>
          </a:blip>
          <a:stretch>
            <a:fillRect/>
          </a:stretch>
        </p:blipFill>
        <p:spPr>
          <a:xfrm>
            <a:off x="513700" y="2423505"/>
            <a:ext cx="5810250" cy="1504950"/>
          </a:xfrm>
          <a:prstGeom prst="rect">
            <a:avLst/>
          </a:prstGeom>
          <a:noFill/>
          <a:ln>
            <a:noFill/>
          </a:ln>
        </p:spPr>
      </p:pic>
      <p:pic>
        <p:nvPicPr>
          <p:cNvPr id="209" name="Google Shape;209;p36"/>
          <p:cNvPicPr preferRelativeResize="0"/>
          <p:nvPr/>
        </p:nvPicPr>
        <p:blipFill>
          <a:blip r:embed="rId6">
            <a:alphaModFix/>
          </a:blip>
          <a:stretch>
            <a:fillRect/>
          </a:stretch>
        </p:blipFill>
        <p:spPr>
          <a:xfrm>
            <a:off x="5672950" y="4152805"/>
            <a:ext cx="2971800" cy="695325"/>
          </a:xfrm>
          <a:prstGeom prst="rect">
            <a:avLst/>
          </a:prstGeom>
          <a:noFill/>
          <a:ln>
            <a:noFill/>
          </a:ln>
        </p:spPr>
      </p:pic>
      <p:pic>
        <p:nvPicPr>
          <p:cNvPr id="2" name="Picture 1">
            <a:extLst>
              <a:ext uri="{FF2B5EF4-FFF2-40B4-BE49-F238E27FC236}">
                <a16:creationId xmlns:a16="http://schemas.microsoft.com/office/drawing/2014/main" id="{68D4F0CD-3B08-934E-C848-2D6CA84DB369}"/>
              </a:ext>
            </a:extLst>
          </p:cNvPr>
          <p:cNvPicPr>
            <a:picLocks noChangeAspect="1"/>
          </p:cNvPicPr>
          <p:nvPr/>
        </p:nvPicPr>
        <p:blipFill>
          <a:blip r:embed="rId7"/>
          <a:stretch>
            <a:fillRect/>
          </a:stretch>
        </p:blipFill>
        <p:spPr>
          <a:xfrm>
            <a:off x="66906" y="4824762"/>
            <a:ext cx="1160595" cy="26983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13"/>
        <p:cNvGrpSpPr/>
        <p:nvPr/>
      </p:nvGrpSpPr>
      <p:grpSpPr>
        <a:xfrm>
          <a:off x="0" y="0"/>
          <a:ext cx="0" cy="0"/>
          <a:chOff x="0" y="0"/>
          <a:chExt cx="0" cy="0"/>
        </a:xfrm>
      </p:grpSpPr>
      <p:sp>
        <p:nvSpPr>
          <p:cNvPr id="214" name="Google Shape;214;p37"/>
          <p:cNvSpPr/>
          <p:nvPr/>
        </p:nvSpPr>
        <p:spPr>
          <a:xfrm>
            <a:off x="134316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215" name="Google Shape;215;p37"/>
          <p:cNvSpPr/>
          <p:nvPr/>
        </p:nvSpPr>
        <p:spPr>
          <a:xfrm>
            <a:off x="11448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216" name="Google Shape;216;p37"/>
          <p:cNvSpPr/>
          <p:nvPr/>
        </p:nvSpPr>
        <p:spPr>
          <a:xfrm>
            <a:off x="780084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r"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pic>
        <p:nvPicPr>
          <p:cNvPr id="217" name="Google Shape;217;p37"/>
          <p:cNvPicPr preferRelativeResize="0"/>
          <p:nvPr/>
        </p:nvPicPr>
        <p:blipFill>
          <a:blip r:embed="rId3">
            <a:alphaModFix/>
          </a:blip>
          <a:stretch>
            <a:fillRect/>
          </a:stretch>
        </p:blipFill>
        <p:spPr>
          <a:xfrm>
            <a:off x="566088" y="328288"/>
            <a:ext cx="6791325" cy="1952625"/>
          </a:xfrm>
          <a:prstGeom prst="rect">
            <a:avLst/>
          </a:prstGeom>
          <a:noFill/>
          <a:ln>
            <a:noFill/>
          </a:ln>
        </p:spPr>
      </p:pic>
      <p:pic>
        <p:nvPicPr>
          <p:cNvPr id="218" name="Google Shape;218;p37"/>
          <p:cNvPicPr preferRelativeResize="0"/>
          <p:nvPr/>
        </p:nvPicPr>
        <p:blipFill>
          <a:blip r:embed="rId4">
            <a:alphaModFix/>
          </a:blip>
          <a:stretch>
            <a:fillRect/>
          </a:stretch>
        </p:blipFill>
        <p:spPr>
          <a:xfrm>
            <a:off x="3386300" y="2607550"/>
            <a:ext cx="4838700" cy="2057400"/>
          </a:xfrm>
          <a:prstGeom prst="rect">
            <a:avLst/>
          </a:prstGeom>
          <a:noFill/>
          <a:ln>
            <a:noFill/>
          </a:ln>
        </p:spPr>
      </p:pic>
      <p:pic>
        <p:nvPicPr>
          <p:cNvPr id="2" name="Picture 1">
            <a:extLst>
              <a:ext uri="{FF2B5EF4-FFF2-40B4-BE49-F238E27FC236}">
                <a16:creationId xmlns:a16="http://schemas.microsoft.com/office/drawing/2014/main" id="{A41F81E8-7F87-7601-F94C-ADC063CCB3ED}"/>
              </a:ext>
            </a:extLst>
          </p:cNvPr>
          <p:cNvPicPr>
            <a:picLocks noChangeAspect="1"/>
          </p:cNvPicPr>
          <p:nvPr/>
        </p:nvPicPr>
        <p:blipFill>
          <a:blip r:embed="rId5"/>
          <a:stretch>
            <a:fillRect/>
          </a:stretch>
        </p:blipFill>
        <p:spPr>
          <a:xfrm>
            <a:off x="66906" y="4832196"/>
            <a:ext cx="1160595" cy="26983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22"/>
        <p:cNvGrpSpPr/>
        <p:nvPr/>
      </p:nvGrpSpPr>
      <p:grpSpPr>
        <a:xfrm>
          <a:off x="0" y="0"/>
          <a:ext cx="0" cy="0"/>
          <a:chOff x="0" y="0"/>
          <a:chExt cx="0" cy="0"/>
        </a:xfrm>
      </p:grpSpPr>
      <p:sp>
        <p:nvSpPr>
          <p:cNvPr id="223" name="Google Shape;223;p38"/>
          <p:cNvSpPr/>
          <p:nvPr/>
        </p:nvSpPr>
        <p:spPr>
          <a:xfrm>
            <a:off x="134316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224" name="Google Shape;224;p38"/>
          <p:cNvSpPr/>
          <p:nvPr/>
        </p:nvSpPr>
        <p:spPr>
          <a:xfrm>
            <a:off x="11448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225" name="Google Shape;225;p38"/>
          <p:cNvSpPr/>
          <p:nvPr/>
        </p:nvSpPr>
        <p:spPr>
          <a:xfrm>
            <a:off x="780084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r"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pic>
        <p:nvPicPr>
          <p:cNvPr id="226" name="Google Shape;226;p38"/>
          <p:cNvPicPr preferRelativeResize="0"/>
          <p:nvPr/>
        </p:nvPicPr>
        <p:blipFill>
          <a:blip r:embed="rId3">
            <a:alphaModFix/>
          </a:blip>
          <a:stretch>
            <a:fillRect/>
          </a:stretch>
        </p:blipFill>
        <p:spPr>
          <a:xfrm>
            <a:off x="661500" y="283775"/>
            <a:ext cx="5657850" cy="2095500"/>
          </a:xfrm>
          <a:prstGeom prst="rect">
            <a:avLst/>
          </a:prstGeom>
          <a:noFill/>
          <a:ln>
            <a:noFill/>
          </a:ln>
        </p:spPr>
      </p:pic>
      <p:pic>
        <p:nvPicPr>
          <p:cNvPr id="227" name="Google Shape;227;p38"/>
          <p:cNvPicPr preferRelativeResize="0"/>
          <p:nvPr/>
        </p:nvPicPr>
        <p:blipFill>
          <a:blip r:embed="rId4">
            <a:alphaModFix/>
          </a:blip>
          <a:stretch>
            <a:fillRect/>
          </a:stretch>
        </p:blipFill>
        <p:spPr>
          <a:xfrm>
            <a:off x="4857613" y="2823125"/>
            <a:ext cx="2943225" cy="1581150"/>
          </a:xfrm>
          <a:prstGeom prst="rect">
            <a:avLst/>
          </a:prstGeom>
          <a:noFill/>
          <a:ln>
            <a:noFill/>
          </a:ln>
        </p:spPr>
      </p:pic>
      <p:pic>
        <p:nvPicPr>
          <p:cNvPr id="2" name="Picture 1">
            <a:extLst>
              <a:ext uri="{FF2B5EF4-FFF2-40B4-BE49-F238E27FC236}">
                <a16:creationId xmlns:a16="http://schemas.microsoft.com/office/drawing/2014/main" id="{E1AA8857-2395-45C8-B6A9-3162A00631B0}"/>
              </a:ext>
            </a:extLst>
          </p:cNvPr>
          <p:cNvPicPr>
            <a:picLocks noChangeAspect="1"/>
          </p:cNvPicPr>
          <p:nvPr/>
        </p:nvPicPr>
        <p:blipFill>
          <a:blip r:embed="rId5"/>
          <a:stretch>
            <a:fillRect/>
          </a:stretch>
        </p:blipFill>
        <p:spPr>
          <a:xfrm>
            <a:off x="66906" y="4817328"/>
            <a:ext cx="1160595" cy="26983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31"/>
        <p:cNvGrpSpPr/>
        <p:nvPr/>
      </p:nvGrpSpPr>
      <p:grpSpPr>
        <a:xfrm>
          <a:off x="0" y="0"/>
          <a:ext cx="0" cy="0"/>
          <a:chOff x="0" y="0"/>
          <a:chExt cx="0" cy="0"/>
        </a:xfrm>
      </p:grpSpPr>
      <p:sp>
        <p:nvSpPr>
          <p:cNvPr id="232" name="Google Shape;232;p39"/>
          <p:cNvSpPr/>
          <p:nvPr/>
        </p:nvSpPr>
        <p:spPr>
          <a:xfrm>
            <a:off x="134316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233" name="Google Shape;233;p39"/>
          <p:cNvSpPr/>
          <p:nvPr/>
        </p:nvSpPr>
        <p:spPr>
          <a:xfrm>
            <a:off x="11448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234" name="Google Shape;234;p39"/>
          <p:cNvSpPr/>
          <p:nvPr/>
        </p:nvSpPr>
        <p:spPr>
          <a:xfrm>
            <a:off x="780084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r"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pic>
        <p:nvPicPr>
          <p:cNvPr id="235" name="Google Shape;235;p39"/>
          <p:cNvPicPr preferRelativeResize="0"/>
          <p:nvPr/>
        </p:nvPicPr>
        <p:blipFill>
          <a:blip r:embed="rId3">
            <a:alphaModFix/>
          </a:blip>
          <a:stretch>
            <a:fillRect/>
          </a:stretch>
        </p:blipFill>
        <p:spPr>
          <a:xfrm>
            <a:off x="470188" y="681550"/>
            <a:ext cx="8203625" cy="1185150"/>
          </a:xfrm>
          <a:prstGeom prst="rect">
            <a:avLst/>
          </a:prstGeom>
          <a:noFill/>
          <a:ln>
            <a:noFill/>
          </a:ln>
        </p:spPr>
      </p:pic>
      <p:pic>
        <p:nvPicPr>
          <p:cNvPr id="236" name="Google Shape;236;p39"/>
          <p:cNvPicPr preferRelativeResize="0"/>
          <p:nvPr/>
        </p:nvPicPr>
        <p:blipFill>
          <a:blip r:embed="rId4">
            <a:alphaModFix/>
          </a:blip>
          <a:stretch>
            <a:fillRect/>
          </a:stretch>
        </p:blipFill>
        <p:spPr>
          <a:xfrm>
            <a:off x="4783525" y="2627275"/>
            <a:ext cx="3990975" cy="865225"/>
          </a:xfrm>
          <a:prstGeom prst="rect">
            <a:avLst/>
          </a:prstGeom>
          <a:noFill/>
          <a:ln>
            <a:noFill/>
          </a:ln>
        </p:spPr>
      </p:pic>
      <p:pic>
        <p:nvPicPr>
          <p:cNvPr id="2" name="Picture 1">
            <a:extLst>
              <a:ext uri="{FF2B5EF4-FFF2-40B4-BE49-F238E27FC236}">
                <a16:creationId xmlns:a16="http://schemas.microsoft.com/office/drawing/2014/main" id="{A252119B-6BF1-84FD-44A9-403C270C1013}"/>
              </a:ext>
            </a:extLst>
          </p:cNvPr>
          <p:cNvPicPr>
            <a:picLocks noChangeAspect="1"/>
          </p:cNvPicPr>
          <p:nvPr/>
        </p:nvPicPr>
        <p:blipFill>
          <a:blip r:embed="rId5"/>
          <a:stretch>
            <a:fillRect/>
          </a:stretch>
        </p:blipFill>
        <p:spPr>
          <a:xfrm>
            <a:off x="66906" y="4817328"/>
            <a:ext cx="1160595" cy="26983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40"/>
        <p:cNvGrpSpPr/>
        <p:nvPr/>
      </p:nvGrpSpPr>
      <p:grpSpPr>
        <a:xfrm>
          <a:off x="0" y="0"/>
          <a:ext cx="0" cy="0"/>
          <a:chOff x="0" y="0"/>
          <a:chExt cx="0" cy="0"/>
        </a:xfrm>
      </p:grpSpPr>
      <p:sp>
        <p:nvSpPr>
          <p:cNvPr id="241" name="Google Shape;241;p40"/>
          <p:cNvSpPr/>
          <p:nvPr/>
        </p:nvSpPr>
        <p:spPr>
          <a:xfrm>
            <a:off x="1343160" y="4848120"/>
            <a:ext cx="1228320" cy="29484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242" name="Google Shape;242;p40"/>
          <p:cNvSpPr/>
          <p:nvPr/>
        </p:nvSpPr>
        <p:spPr>
          <a:xfrm>
            <a:off x="114480" y="4848120"/>
            <a:ext cx="1228320" cy="29484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243" name="Google Shape;243;p40"/>
          <p:cNvSpPr/>
          <p:nvPr/>
        </p:nvSpPr>
        <p:spPr>
          <a:xfrm>
            <a:off x="7800840" y="4848120"/>
            <a:ext cx="1228320" cy="294840"/>
          </a:xfrm>
          <a:prstGeom prst="rect">
            <a:avLst/>
          </a:prstGeom>
          <a:noFill/>
          <a:ln>
            <a:noFill/>
          </a:ln>
        </p:spPr>
        <p:txBody>
          <a:bodyPr spcFirstLastPara="1" wrap="square" lIns="870823075" tIns="147600" rIns="870823075" bIns="147600" anchor="t" anchorCtr="0">
            <a:noAutofit/>
          </a:bodyPr>
          <a:lstStyle/>
          <a:p>
            <a:pPr marL="0" marR="0" lvl="0" indent="0" algn="r"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244" name="Google Shape;244;p40"/>
          <p:cNvSpPr txBox="1">
            <a:spLocks noGrp="1"/>
          </p:cNvSpPr>
          <p:nvPr>
            <p:ph type="title" idx="4294967295"/>
          </p:nvPr>
        </p:nvSpPr>
        <p:spPr>
          <a:xfrm>
            <a:off x="0" y="1066800"/>
            <a:ext cx="5408613" cy="1662113"/>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20000"/>
              </a:lnSpc>
              <a:spcBef>
                <a:spcPts val="0"/>
              </a:spcBef>
              <a:spcAft>
                <a:spcPts val="0"/>
              </a:spcAft>
              <a:buClr>
                <a:srgbClr val="EFEEE7"/>
              </a:buClr>
              <a:buSzPct val="100000"/>
              <a:buFont typeface="Calibri"/>
              <a:buNone/>
            </a:pPr>
            <a:r>
              <a:rPr lang="en-US" sz="4500" u="none" strike="noStrike" dirty="0">
                <a:solidFill>
                  <a:schemeClr val="tx1"/>
                </a:solidFill>
                <a:latin typeface="Times New Roman"/>
                <a:ea typeface="Times New Roman"/>
                <a:cs typeface="Times New Roman"/>
                <a:sym typeface="Times New Roman"/>
              </a:rPr>
              <a:t>Job Roles and Department Analysis</a:t>
            </a:r>
            <a:endParaRPr sz="4500" u="none" strike="noStrike" dirty="0">
              <a:solidFill>
                <a:schemeClr val="tx1"/>
              </a:solidFill>
              <a:latin typeface="Times New Roman"/>
              <a:ea typeface="Times New Roman"/>
              <a:cs typeface="Times New Roman"/>
              <a:sym typeface="Times New Roman"/>
            </a:endParaRPr>
          </a:p>
        </p:txBody>
      </p:sp>
      <p:pic>
        <p:nvPicPr>
          <p:cNvPr id="246" name="Google Shape;246;p40"/>
          <p:cNvPicPr preferRelativeResize="0"/>
          <p:nvPr/>
        </p:nvPicPr>
        <p:blipFill>
          <a:blip r:embed="rId3">
            <a:alphaModFix/>
          </a:blip>
          <a:stretch>
            <a:fillRect/>
          </a:stretch>
        </p:blipFill>
        <p:spPr>
          <a:xfrm>
            <a:off x="5009875" y="152400"/>
            <a:ext cx="3981725" cy="4588200"/>
          </a:xfrm>
          <a:prstGeom prst="rect">
            <a:avLst/>
          </a:prstGeom>
          <a:noFill/>
          <a:ln>
            <a:noFill/>
          </a:ln>
        </p:spPr>
      </p:pic>
      <p:pic>
        <p:nvPicPr>
          <p:cNvPr id="3" name="Picture 2">
            <a:extLst>
              <a:ext uri="{FF2B5EF4-FFF2-40B4-BE49-F238E27FC236}">
                <a16:creationId xmlns:a16="http://schemas.microsoft.com/office/drawing/2014/main" id="{B23CC312-E981-C99C-83A1-6B796B8F46E6}"/>
              </a:ext>
            </a:extLst>
          </p:cNvPr>
          <p:cNvPicPr>
            <a:picLocks noChangeAspect="1"/>
          </p:cNvPicPr>
          <p:nvPr/>
        </p:nvPicPr>
        <p:blipFill>
          <a:blip r:embed="rId4"/>
          <a:stretch>
            <a:fillRect/>
          </a:stretch>
        </p:blipFill>
        <p:spPr>
          <a:xfrm>
            <a:off x="66906" y="4817328"/>
            <a:ext cx="1160595" cy="26983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Minimalist Pitch Deck by Slidesgo">
  <a:themeElements>
    <a:clrScheme name="Simple Light">
      <a:dk1>
        <a:srgbClr val="000000"/>
      </a:dk1>
      <a:lt1>
        <a:srgbClr val="EFEEE7"/>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EFEEE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546</TotalTime>
  <Words>227</Words>
  <Application>Microsoft Office PowerPoint</Application>
  <PresentationFormat>On-screen Show (16:9)</PresentationFormat>
  <Paragraphs>22</Paragraphs>
  <Slides>23</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Times New Roman</vt:lpstr>
      <vt:lpstr>Roboto</vt:lpstr>
      <vt:lpstr>Calibri</vt:lpstr>
      <vt:lpstr>Roboto Mono</vt:lpstr>
      <vt:lpstr>Noto Sans Symbols</vt:lpstr>
      <vt:lpstr>Minimalist Pitch Deck by Slidesgo</vt:lpstr>
      <vt:lpstr>PowerPoint Presentation</vt:lpstr>
      <vt:lpstr>Introduction</vt:lpstr>
      <vt:lpstr>PowerPoint Presentation</vt:lpstr>
      <vt:lpstr>EMPLOYEE INSIGHTS</vt:lpstr>
      <vt:lpstr>PowerPoint Presentation</vt:lpstr>
      <vt:lpstr>PowerPoint Presentation</vt:lpstr>
      <vt:lpstr>PowerPoint Presentation</vt:lpstr>
      <vt:lpstr>PowerPoint Presentation</vt:lpstr>
      <vt:lpstr>Job Roles and Department Analysis</vt:lpstr>
      <vt:lpstr>PowerPoint Presentation</vt:lpstr>
      <vt:lpstr>PowerPoint Presentation</vt:lpstr>
      <vt:lpstr>Qualification and Skills Insights</vt:lpstr>
      <vt:lpstr>PowerPoint Presentation</vt:lpstr>
      <vt:lpstr>PowerPoint Presentation</vt:lpstr>
      <vt:lpstr>PowerPoint Presentation</vt:lpstr>
      <vt:lpstr>PowerPoint Presentation</vt:lpstr>
      <vt:lpstr>PowerPoint Presentation</vt:lpstr>
      <vt:lpstr>Payroll and Compensation Details</vt:lpstr>
      <vt:lpstr>PowerPoint Presentation</vt:lpstr>
      <vt:lpstr>PowerPoint Presentation</vt:lpstr>
      <vt:lpstr>Conclusion:</vt:lpstr>
      <vt:lpstr>Challenges  Defining correct table relationships and ensuring accurate use of foreign keys.  Maintaining data consistency with cascading updates and deletes.  Writing complex joins for reports involving employee roles, leaves, and payroll.  Ensuring all date fields follow the YYYY-MM-DD format for reliable time-based analysis.  Preventing duplicate entries using unique constraints, especially on email fields.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akhil</dc:creator>
  <cp:lastModifiedBy>HADWALA AKHIL</cp:lastModifiedBy>
  <cp:revision>59</cp:revision>
  <dcterms:modified xsi:type="dcterms:W3CDTF">2025-10-10T10:30:04Z</dcterms:modified>
</cp:coreProperties>
</file>